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1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89E"/>
    <a:srgbClr val="750027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7CE9B5-B3AC-4E61-ADD4-14E281F259D6}" v="889" dt="2021-05-25T16:46:08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Wood" userId="c8bc4058-1e22-4f95-956e-565dedb46212" providerId="ADAL" clId="{757CE9B5-B3AC-4E61-ADD4-14E281F259D6}"/>
    <pc:docChg chg="modSld">
      <pc:chgData name="Tom Wood" userId="c8bc4058-1e22-4f95-956e-565dedb46212" providerId="ADAL" clId="{757CE9B5-B3AC-4E61-ADD4-14E281F259D6}" dt="2021-05-25T16:46:08.056" v="248" actId="313"/>
      <pc:docMkLst>
        <pc:docMk/>
      </pc:docMkLst>
      <pc:sldChg chg="modSp mod">
        <pc:chgData name="Tom Wood" userId="c8bc4058-1e22-4f95-956e-565dedb46212" providerId="ADAL" clId="{757CE9B5-B3AC-4E61-ADD4-14E281F259D6}" dt="2021-05-25T16:42:20.091" v="15" actId="20577"/>
        <pc:sldMkLst>
          <pc:docMk/>
          <pc:sldMk cId="482141843" sldId="257"/>
        </pc:sldMkLst>
        <pc:spChg chg="mod">
          <ac:chgData name="Tom Wood" userId="c8bc4058-1e22-4f95-956e-565dedb46212" providerId="ADAL" clId="{757CE9B5-B3AC-4E61-ADD4-14E281F259D6}" dt="2021-05-25T16:42:20.091" v="15" actId="20577"/>
          <ac:spMkLst>
            <pc:docMk/>
            <pc:sldMk cId="482141843" sldId="257"/>
            <ac:spMk id="106" creationId="{4A5552E9-5798-4798-93B5-6B91C1C1BF64}"/>
          </ac:spMkLst>
        </pc:spChg>
      </pc:sldChg>
      <pc:sldChg chg="modSp">
        <pc:chgData name="Tom Wood" userId="c8bc4058-1e22-4f95-956e-565dedb46212" providerId="ADAL" clId="{757CE9B5-B3AC-4E61-ADD4-14E281F259D6}" dt="2021-05-25T16:46:08.056" v="248" actId="313"/>
        <pc:sldMkLst>
          <pc:docMk/>
          <pc:sldMk cId="1130397619" sldId="264"/>
        </pc:sldMkLst>
        <pc:graphicFrameChg chg="mod">
          <ac:chgData name="Tom Wood" userId="c8bc4058-1e22-4f95-956e-565dedb46212" providerId="ADAL" clId="{757CE9B5-B3AC-4E61-ADD4-14E281F259D6}" dt="2021-05-25T16:43:38.608" v="62" actId="20577"/>
          <ac:graphicFrameMkLst>
            <pc:docMk/>
            <pc:sldMk cId="1130397619" sldId="264"/>
            <ac:graphicFrameMk id="4" creationId="{08FA19A6-2432-4929-BBD6-F02C001A5C1A}"/>
          </ac:graphicFrameMkLst>
        </pc:graphicFrameChg>
        <pc:graphicFrameChg chg="mod">
          <ac:chgData name="Tom Wood" userId="c8bc4058-1e22-4f95-956e-565dedb46212" providerId="ADAL" clId="{757CE9B5-B3AC-4E61-ADD4-14E281F259D6}" dt="2021-05-25T16:46:08.056" v="248" actId="313"/>
          <ac:graphicFrameMkLst>
            <pc:docMk/>
            <pc:sldMk cId="1130397619" sldId="264"/>
            <ac:graphicFrameMk id="5" creationId="{23F04060-C914-4F43-B430-34DE87D9DEA6}"/>
          </ac:graphicFrameMkLst>
        </pc:graphicFrameChg>
      </pc:sldChg>
      <pc:sldChg chg="addSp delSp modSp">
        <pc:chgData name="Tom Wood" userId="c8bc4058-1e22-4f95-956e-565dedb46212" providerId="ADAL" clId="{757CE9B5-B3AC-4E61-ADD4-14E281F259D6}" dt="2021-05-25T16:18:11.539" v="1"/>
        <pc:sldMkLst>
          <pc:docMk/>
          <pc:sldMk cId="2347211916" sldId="265"/>
        </pc:sldMkLst>
        <pc:picChg chg="add del mod">
          <ac:chgData name="Tom Wood" userId="c8bc4058-1e22-4f95-956e-565dedb46212" providerId="ADAL" clId="{757CE9B5-B3AC-4E61-ADD4-14E281F259D6}" dt="2021-05-25T16:18:11.539" v="1"/>
          <ac:picMkLst>
            <pc:docMk/>
            <pc:sldMk cId="2347211916" sldId="265"/>
            <ac:picMk id="10" creationId="{085457EB-83CE-41B3-BAC5-B9F639439BC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DD5B3F-07FE-4760-83A2-85BE0AA19C97}" type="doc">
      <dgm:prSet loTypeId="urn:microsoft.com/office/officeart/2005/8/layout/radial1" loCatId="relationship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en-GB"/>
        </a:p>
      </dgm:t>
    </dgm:pt>
    <dgm:pt modelId="{1B512E18-BF90-4FEC-B4F5-402E0BB864A0}">
      <dgm:prSet phldrT="[Text]" custT="1"/>
      <dgm:spPr/>
      <dgm:t>
        <a:bodyPr/>
        <a:lstStyle/>
        <a:p>
          <a:r>
            <a:rPr lang="en-GB" sz="1800" dirty="0"/>
            <a:t>Discos</a:t>
          </a:r>
        </a:p>
      </dgm:t>
    </dgm:pt>
    <dgm:pt modelId="{E5E87CDD-7EB2-430E-A0BB-02C853512B87}" type="parTrans" cxnId="{C1750F93-B740-48C0-A0BE-CF41E9CA4261}">
      <dgm:prSet custT="1"/>
      <dgm:spPr/>
      <dgm:t>
        <a:bodyPr/>
        <a:lstStyle/>
        <a:p>
          <a:endParaRPr lang="en-GB" sz="1800" dirty="0"/>
        </a:p>
      </dgm:t>
    </dgm:pt>
    <dgm:pt modelId="{F0A9141D-4ECC-4DF0-8BC2-E80B3D13C4BC}" type="sibTrans" cxnId="{C1750F93-B740-48C0-A0BE-CF41E9CA4261}">
      <dgm:prSet/>
      <dgm:spPr/>
      <dgm:t>
        <a:bodyPr/>
        <a:lstStyle/>
        <a:p>
          <a:endParaRPr lang="en-GB"/>
        </a:p>
      </dgm:t>
    </dgm:pt>
    <dgm:pt modelId="{93562FDF-F8C3-459C-80DB-EC5166825804}">
      <dgm:prSet phldrT="[Text]" custT="1"/>
      <dgm:spPr/>
      <dgm:t>
        <a:bodyPr/>
        <a:lstStyle/>
        <a:p>
          <a:r>
            <a:rPr lang="en-GB" sz="1800" dirty="0"/>
            <a:t>Christmas and Spring Fayres</a:t>
          </a:r>
        </a:p>
      </dgm:t>
    </dgm:pt>
    <dgm:pt modelId="{382C241F-9831-4203-A01D-A1CE52D3B2FE}" type="parTrans" cxnId="{7FD7CBE5-4388-45D7-9AA9-47FE7336C092}">
      <dgm:prSet custT="1"/>
      <dgm:spPr/>
      <dgm:t>
        <a:bodyPr/>
        <a:lstStyle/>
        <a:p>
          <a:endParaRPr lang="en-GB" sz="1800" dirty="0"/>
        </a:p>
      </dgm:t>
    </dgm:pt>
    <dgm:pt modelId="{6B20BD71-270A-49B3-BDF5-4CF323CF1250}" type="sibTrans" cxnId="{7FD7CBE5-4388-45D7-9AA9-47FE7336C092}">
      <dgm:prSet/>
      <dgm:spPr/>
      <dgm:t>
        <a:bodyPr/>
        <a:lstStyle/>
        <a:p>
          <a:endParaRPr lang="en-GB"/>
        </a:p>
      </dgm:t>
    </dgm:pt>
    <dgm:pt modelId="{BFE26E79-3D87-4DB7-AE1F-94006CAC04E1}">
      <dgm:prSet phldrT="[Text]" custT="1"/>
      <dgm:spPr/>
      <dgm:t>
        <a:bodyPr/>
        <a:lstStyle/>
        <a:p>
          <a:r>
            <a:rPr lang="en-GB" sz="1800" dirty="0"/>
            <a:t>Bags to School</a:t>
          </a:r>
        </a:p>
      </dgm:t>
    </dgm:pt>
    <dgm:pt modelId="{DC4396C5-9708-408E-BA3C-969193487EE1}" type="parTrans" cxnId="{57AFD688-6638-4136-9C8B-B3F8D69126A6}">
      <dgm:prSet custT="1"/>
      <dgm:spPr/>
      <dgm:t>
        <a:bodyPr/>
        <a:lstStyle/>
        <a:p>
          <a:endParaRPr lang="en-GB" sz="1800" dirty="0"/>
        </a:p>
      </dgm:t>
    </dgm:pt>
    <dgm:pt modelId="{FBB8A222-331E-43B1-AF65-2BA0D187D9B0}" type="sibTrans" cxnId="{57AFD688-6638-4136-9C8B-B3F8D69126A6}">
      <dgm:prSet/>
      <dgm:spPr/>
      <dgm:t>
        <a:bodyPr/>
        <a:lstStyle/>
        <a:p>
          <a:endParaRPr lang="en-GB"/>
        </a:p>
      </dgm:t>
    </dgm:pt>
    <dgm:pt modelId="{022B043D-E5B4-4534-B165-A3F1A27AEC1C}">
      <dgm:prSet phldrT="[Text]" custT="1"/>
      <dgm:spPr/>
      <dgm:t>
        <a:bodyPr/>
        <a:lstStyle/>
        <a:p>
          <a:r>
            <a:rPr lang="en-GB" sz="1800" dirty="0"/>
            <a:t>5p Challenge</a:t>
          </a:r>
        </a:p>
      </dgm:t>
    </dgm:pt>
    <dgm:pt modelId="{87E69DBD-A31A-4689-B976-2AA5A82418AA}" type="parTrans" cxnId="{7EF1A57D-10C7-442A-8834-360C64B4DA8E}">
      <dgm:prSet custT="1"/>
      <dgm:spPr/>
      <dgm:t>
        <a:bodyPr/>
        <a:lstStyle/>
        <a:p>
          <a:endParaRPr lang="en-GB" sz="1800" dirty="0"/>
        </a:p>
      </dgm:t>
    </dgm:pt>
    <dgm:pt modelId="{C5B68184-77DF-4571-8452-9E427551136B}" type="sibTrans" cxnId="{7EF1A57D-10C7-442A-8834-360C64B4DA8E}">
      <dgm:prSet/>
      <dgm:spPr/>
      <dgm:t>
        <a:bodyPr/>
        <a:lstStyle/>
        <a:p>
          <a:endParaRPr lang="en-GB"/>
        </a:p>
      </dgm:t>
    </dgm:pt>
    <dgm:pt modelId="{51374B62-A1EC-4926-B0BD-C3BF0173BC4B}">
      <dgm:prSet phldrT="[Text]" custT="1"/>
      <dgm:spPr/>
      <dgm:t>
        <a:bodyPr/>
        <a:lstStyle/>
        <a:p>
          <a:r>
            <a:rPr lang="en-GB" sz="1800" dirty="0"/>
            <a:t>Raffles</a:t>
          </a:r>
        </a:p>
      </dgm:t>
    </dgm:pt>
    <dgm:pt modelId="{7EB37A50-6E89-4054-864E-AC898A72107B}" type="parTrans" cxnId="{3D25D2D3-BBA1-457D-BD50-1116C6DAD60B}">
      <dgm:prSet custT="1"/>
      <dgm:spPr/>
      <dgm:t>
        <a:bodyPr/>
        <a:lstStyle/>
        <a:p>
          <a:endParaRPr lang="en-GB" sz="1800" dirty="0"/>
        </a:p>
      </dgm:t>
    </dgm:pt>
    <dgm:pt modelId="{D8A413BF-2DB6-4D3D-8671-46F0164C5546}" type="sibTrans" cxnId="{3D25D2D3-BBA1-457D-BD50-1116C6DAD60B}">
      <dgm:prSet/>
      <dgm:spPr/>
      <dgm:t>
        <a:bodyPr/>
        <a:lstStyle/>
        <a:p>
          <a:endParaRPr lang="en-GB"/>
        </a:p>
      </dgm:t>
    </dgm:pt>
    <dgm:pt modelId="{583976C7-2855-4568-A706-294962C038D7}">
      <dgm:prSet phldrT="[Text]" custT="1"/>
      <dgm:spPr/>
      <dgm:t>
        <a:bodyPr/>
        <a:lstStyle/>
        <a:p>
          <a:r>
            <a:rPr lang="en-GB" sz="1800" dirty="0"/>
            <a:t>Fashion Shows</a:t>
          </a:r>
        </a:p>
      </dgm:t>
    </dgm:pt>
    <dgm:pt modelId="{558B0586-0683-494D-B394-5A89ABD5AC32}" type="parTrans" cxnId="{6D944ADC-BA57-4946-A884-08A7F2476247}">
      <dgm:prSet custT="1"/>
      <dgm:spPr/>
      <dgm:t>
        <a:bodyPr/>
        <a:lstStyle/>
        <a:p>
          <a:endParaRPr lang="en-GB" sz="1800" dirty="0"/>
        </a:p>
      </dgm:t>
    </dgm:pt>
    <dgm:pt modelId="{C40E2C6E-2DDC-4654-B85A-6C5886669FEC}" type="sibTrans" cxnId="{6D944ADC-BA57-4946-A884-08A7F2476247}">
      <dgm:prSet/>
      <dgm:spPr/>
      <dgm:t>
        <a:bodyPr/>
        <a:lstStyle/>
        <a:p>
          <a:endParaRPr lang="en-GB"/>
        </a:p>
      </dgm:t>
    </dgm:pt>
    <dgm:pt modelId="{4DA90988-6ACE-47A6-8203-6620AFCB1333}">
      <dgm:prSet phldrT="[Text]" custT="1"/>
      <dgm:spPr/>
      <dgm:t>
        <a:bodyPr/>
        <a:lstStyle/>
        <a:p>
          <a:r>
            <a:rPr lang="en-GB" sz="1800" dirty="0"/>
            <a:t>Netherton J&amp;I School</a:t>
          </a:r>
        </a:p>
      </dgm:t>
    </dgm:pt>
    <dgm:pt modelId="{C3BB1C04-C219-4333-B406-678AED2FCC41}" type="sibTrans" cxnId="{BB67435D-FC49-4D36-9F2E-6EA031EBE610}">
      <dgm:prSet/>
      <dgm:spPr/>
      <dgm:t>
        <a:bodyPr/>
        <a:lstStyle/>
        <a:p>
          <a:endParaRPr lang="en-GB"/>
        </a:p>
      </dgm:t>
    </dgm:pt>
    <dgm:pt modelId="{2CA726A7-D511-4649-973D-88CADEC5C4D6}" type="parTrans" cxnId="{BB67435D-FC49-4D36-9F2E-6EA031EBE610}">
      <dgm:prSet/>
      <dgm:spPr/>
      <dgm:t>
        <a:bodyPr/>
        <a:lstStyle/>
        <a:p>
          <a:endParaRPr lang="en-GB"/>
        </a:p>
      </dgm:t>
    </dgm:pt>
    <dgm:pt modelId="{B8D174C5-D361-4D53-94DD-655F4E0831D9}">
      <dgm:prSet phldrT="[Text]" custT="1"/>
      <dgm:spPr/>
      <dgm:t>
        <a:bodyPr/>
        <a:lstStyle/>
        <a:p>
          <a:r>
            <a:rPr lang="en-GB" sz="1800" dirty="0"/>
            <a:t>School Fun Days</a:t>
          </a:r>
        </a:p>
      </dgm:t>
    </dgm:pt>
    <dgm:pt modelId="{86C1F102-6372-4487-A7AC-D5BFAAF48269}" type="parTrans" cxnId="{F6038F4E-6C46-4A9E-9F4E-C07CD5709D56}">
      <dgm:prSet custT="1"/>
      <dgm:spPr/>
      <dgm:t>
        <a:bodyPr/>
        <a:lstStyle/>
        <a:p>
          <a:endParaRPr lang="en-GB" sz="1800" dirty="0"/>
        </a:p>
      </dgm:t>
    </dgm:pt>
    <dgm:pt modelId="{C4A431EE-D79F-407C-8F94-4098BDBA00F5}" type="sibTrans" cxnId="{F6038F4E-6C46-4A9E-9F4E-C07CD5709D56}">
      <dgm:prSet/>
      <dgm:spPr/>
      <dgm:t>
        <a:bodyPr/>
        <a:lstStyle/>
        <a:p>
          <a:endParaRPr lang="en-GB"/>
        </a:p>
      </dgm:t>
    </dgm:pt>
    <dgm:pt modelId="{96C168A5-D5AF-451C-8C26-5291CAD70F98}">
      <dgm:prSet phldrT="[Text]" custT="1"/>
      <dgm:spPr/>
      <dgm:t>
        <a:bodyPr/>
        <a:lstStyle/>
        <a:p>
          <a:r>
            <a:rPr lang="en-GB" sz="1800" dirty="0"/>
            <a:t>Christmas &amp; Special Event Cards</a:t>
          </a:r>
        </a:p>
      </dgm:t>
    </dgm:pt>
    <dgm:pt modelId="{3959C3B9-A6CE-450B-A4B9-CCBEADBC58D0}" type="parTrans" cxnId="{EEDA09F8-E288-4115-B1A9-072CB9855240}">
      <dgm:prSet custT="1"/>
      <dgm:spPr/>
      <dgm:t>
        <a:bodyPr/>
        <a:lstStyle/>
        <a:p>
          <a:endParaRPr lang="en-GB" sz="1800" dirty="0"/>
        </a:p>
      </dgm:t>
    </dgm:pt>
    <dgm:pt modelId="{32A549A4-16AA-4A66-9EC9-40E4B1903E21}" type="sibTrans" cxnId="{EEDA09F8-E288-4115-B1A9-072CB9855240}">
      <dgm:prSet/>
      <dgm:spPr/>
      <dgm:t>
        <a:bodyPr/>
        <a:lstStyle/>
        <a:p>
          <a:endParaRPr lang="en-GB"/>
        </a:p>
      </dgm:t>
    </dgm:pt>
    <dgm:pt modelId="{8CB726F8-6615-41D2-BA3C-20C7296E2B93}">
      <dgm:prSet phldrT="[Text]" custT="1"/>
      <dgm:spPr/>
      <dgm:t>
        <a:bodyPr/>
        <a:lstStyle/>
        <a:p>
          <a:r>
            <a:rPr lang="en-GB" sz="1800" dirty="0"/>
            <a:t>Amazon Smile</a:t>
          </a:r>
        </a:p>
      </dgm:t>
    </dgm:pt>
    <dgm:pt modelId="{43D7B431-4DBC-456F-93D4-EE4042D8D138}" type="parTrans" cxnId="{02FDEAA0-0C3B-46D7-B389-40FC65AB7535}">
      <dgm:prSet custT="1"/>
      <dgm:spPr/>
      <dgm:t>
        <a:bodyPr/>
        <a:lstStyle/>
        <a:p>
          <a:endParaRPr lang="en-GB" sz="1800" dirty="0"/>
        </a:p>
      </dgm:t>
    </dgm:pt>
    <dgm:pt modelId="{5DE7E73F-EDE3-4602-B9AE-D23D33A4A268}" type="sibTrans" cxnId="{02FDEAA0-0C3B-46D7-B389-40FC65AB7535}">
      <dgm:prSet/>
      <dgm:spPr/>
      <dgm:t>
        <a:bodyPr/>
        <a:lstStyle/>
        <a:p>
          <a:endParaRPr lang="en-GB"/>
        </a:p>
      </dgm:t>
    </dgm:pt>
    <dgm:pt modelId="{2ECD16EF-26D2-4EE9-9CA8-5A4C2EAB42EA}">
      <dgm:prSet phldrT="[Text]" custT="1"/>
      <dgm:spPr/>
      <dgm:t>
        <a:bodyPr/>
        <a:lstStyle/>
        <a:p>
          <a:r>
            <a:rPr lang="en-GB" sz="1800" dirty="0"/>
            <a:t>Hampers</a:t>
          </a:r>
        </a:p>
      </dgm:t>
    </dgm:pt>
    <dgm:pt modelId="{7EF3F595-12F9-468D-8D1C-0C35400FE394}" type="parTrans" cxnId="{CAE2AB83-4513-43EF-866F-DD42F8866545}">
      <dgm:prSet custT="1"/>
      <dgm:spPr/>
      <dgm:t>
        <a:bodyPr/>
        <a:lstStyle/>
        <a:p>
          <a:endParaRPr lang="en-GB" sz="1800" dirty="0"/>
        </a:p>
      </dgm:t>
    </dgm:pt>
    <dgm:pt modelId="{DE6D97FF-5BE9-45AC-91CC-F1C42FD68309}" type="sibTrans" cxnId="{CAE2AB83-4513-43EF-866F-DD42F8866545}">
      <dgm:prSet/>
      <dgm:spPr/>
      <dgm:t>
        <a:bodyPr/>
        <a:lstStyle/>
        <a:p>
          <a:endParaRPr lang="en-GB"/>
        </a:p>
      </dgm:t>
    </dgm:pt>
    <dgm:pt modelId="{490AFBE6-0547-4BA9-994D-6754FD1774E8}" type="pres">
      <dgm:prSet presAssocID="{47DD5B3F-07FE-4760-83A2-85BE0AA19C9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7101C0-1BB1-431E-A647-2DB38CF0C41B}" type="pres">
      <dgm:prSet presAssocID="{4DA90988-6ACE-47A6-8203-6620AFCB1333}" presName="centerShape" presStyleLbl="node0" presStyleIdx="0" presStyleCnt="1" custScaleX="102655" custScaleY="100814"/>
      <dgm:spPr/>
      <dgm:t>
        <a:bodyPr/>
        <a:lstStyle/>
        <a:p>
          <a:endParaRPr lang="en-US"/>
        </a:p>
      </dgm:t>
    </dgm:pt>
    <dgm:pt modelId="{7426CD09-D3D2-4F48-83EB-36D3A9DDCE4E}" type="pres">
      <dgm:prSet presAssocID="{E5E87CDD-7EB2-430E-A0BB-02C853512B87}" presName="Name9" presStyleLbl="parChTrans1D2" presStyleIdx="0" presStyleCnt="10" custScaleX="2000000" custScaleY="118309"/>
      <dgm:spPr/>
      <dgm:t>
        <a:bodyPr/>
        <a:lstStyle/>
        <a:p>
          <a:endParaRPr lang="en-US"/>
        </a:p>
      </dgm:t>
    </dgm:pt>
    <dgm:pt modelId="{1372E26A-5D5A-41D6-A5D4-D16C866F6716}" type="pres">
      <dgm:prSet presAssocID="{E5E87CDD-7EB2-430E-A0BB-02C853512B87}" presName="connTx" presStyleLbl="parChTrans1D2" presStyleIdx="0" presStyleCnt="10"/>
      <dgm:spPr/>
      <dgm:t>
        <a:bodyPr/>
        <a:lstStyle/>
        <a:p>
          <a:endParaRPr lang="en-US"/>
        </a:p>
      </dgm:t>
    </dgm:pt>
    <dgm:pt modelId="{F5E235D4-A5A2-41C4-84CD-282349295FE1}" type="pres">
      <dgm:prSet presAssocID="{1B512E18-BF90-4FEC-B4F5-402E0BB864A0}" presName="node" presStyleLbl="node1" presStyleIdx="0" presStyleCnt="10" custScaleX="148818" custScaleY="135102" custRadScaleRad="91458" custRadScaleInc="-65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A04D8E-FC80-4E75-AF93-1F108A553B7C}" type="pres">
      <dgm:prSet presAssocID="{3959C3B9-A6CE-450B-A4B9-CCBEADBC58D0}" presName="Name9" presStyleLbl="parChTrans1D2" presStyleIdx="1" presStyleCnt="10" custScaleX="2000000" custScaleY="118309"/>
      <dgm:spPr/>
      <dgm:t>
        <a:bodyPr/>
        <a:lstStyle/>
        <a:p>
          <a:endParaRPr lang="en-US"/>
        </a:p>
      </dgm:t>
    </dgm:pt>
    <dgm:pt modelId="{C09CCFEA-C4B8-409F-A71B-D8029B43664A}" type="pres">
      <dgm:prSet presAssocID="{3959C3B9-A6CE-450B-A4B9-CCBEADBC58D0}" presName="connTx" presStyleLbl="parChTrans1D2" presStyleIdx="1" presStyleCnt="10"/>
      <dgm:spPr/>
      <dgm:t>
        <a:bodyPr/>
        <a:lstStyle/>
        <a:p>
          <a:endParaRPr lang="en-US"/>
        </a:p>
      </dgm:t>
    </dgm:pt>
    <dgm:pt modelId="{C72DB020-21C7-41DA-9FF3-E77844EA7DA7}" type="pres">
      <dgm:prSet presAssocID="{96C168A5-D5AF-451C-8C26-5291CAD70F98}" presName="node" presStyleLbl="node1" presStyleIdx="1" presStyleCnt="10" custScaleX="148818" custScaleY="135102" custRadScaleRad="126999" custRadScaleInc="558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A66DB7-7B1E-45F8-B75C-BA71534A2337}" type="pres">
      <dgm:prSet presAssocID="{43D7B431-4DBC-456F-93D4-EE4042D8D138}" presName="Name9" presStyleLbl="parChTrans1D2" presStyleIdx="2" presStyleCnt="10" custScaleX="2000000" custScaleY="118309"/>
      <dgm:spPr/>
      <dgm:t>
        <a:bodyPr/>
        <a:lstStyle/>
        <a:p>
          <a:endParaRPr lang="en-US"/>
        </a:p>
      </dgm:t>
    </dgm:pt>
    <dgm:pt modelId="{42A8E0B5-2115-47A1-A4FB-9A5519ECED61}" type="pres">
      <dgm:prSet presAssocID="{43D7B431-4DBC-456F-93D4-EE4042D8D138}" presName="connTx" presStyleLbl="parChTrans1D2" presStyleIdx="2" presStyleCnt="10"/>
      <dgm:spPr/>
      <dgm:t>
        <a:bodyPr/>
        <a:lstStyle/>
        <a:p>
          <a:endParaRPr lang="en-US"/>
        </a:p>
      </dgm:t>
    </dgm:pt>
    <dgm:pt modelId="{6B33686F-B6B7-471D-8B72-A161ECF7430F}" type="pres">
      <dgm:prSet presAssocID="{8CB726F8-6615-41D2-BA3C-20C7296E2B93}" presName="node" presStyleLbl="node1" presStyleIdx="2" presStyleCnt="10" custScaleX="148818" custScaleY="135102" custRadScaleRad="139854" custRadScaleInc="260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EEFD6-AEFD-48CF-874E-2514F6F22678}" type="pres">
      <dgm:prSet presAssocID="{382C241F-9831-4203-A01D-A1CE52D3B2FE}" presName="Name9" presStyleLbl="parChTrans1D2" presStyleIdx="3" presStyleCnt="10" custScaleX="2000000" custScaleY="118309"/>
      <dgm:spPr/>
      <dgm:t>
        <a:bodyPr/>
        <a:lstStyle/>
        <a:p>
          <a:endParaRPr lang="en-US"/>
        </a:p>
      </dgm:t>
    </dgm:pt>
    <dgm:pt modelId="{FA7F5335-3765-4367-B3C2-97AB1F34C53B}" type="pres">
      <dgm:prSet presAssocID="{382C241F-9831-4203-A01D-A1CE52D3B2FE}" presName="connTx" presStyleLbl="parChTrans1D2" presStyleIdx="3" presStyleCnt="10"/>
      <dgm:spPr/>
      <dgm:t>
        <a:bodyPr/>
        <a:lstStyle/>
        <a:p>
          <a:endParaRPr lang="en-US"/>
        </a:p>
      </dgm:t>
    </dgm:pt>
    <dgm:pt modelId="{57037194-CDBC-4C86-9E4B-C0B056A22F8D}" type="pres">
      <dgm:prSet presAssocID="{93562FDF-F8C3-459C-80DB-EC5166825804}" presName="node" presStyleLbl="node1" presStyleIdx="3" presStyleCnt="10" custScaleX="148818" custScaleY="135102" custRadScaleRad="222491" custRadScaleInc="-92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9BCCB-B445-4C39-9C70-12A86F1A1A5E}" type="pres">
      <dgm:prSet presAssocID="{DC4396C5-9708-408E-BA3C-969193487EE1}" presName="Name9" presStyleLbl="parChTrans1D2" presStyleIdx="4" presStyleCnt="10" custScaleX="2000000" custScaleY="118309"/>
      <dgm:spPr/>
      <dgm:t>
        <a:bodyPr/>
        <a:lstStyle/>
        <a:p>
          <a:endParaRPr lang="en-US"/>
        </a:p>
      </dgm:t>
    </dgm:pt>
    <dgm:pt modelId="{D21B74DF-9B6A-4BD8-80D5-E076B4DA7467}" type="pres">
      <dgm:prSet presAssocID="{DC4396C5-9708-408E-BA3C-969193487EE1}" presName="connTx" presStyleLbl="parChTrans1D2" presStyleIdx="4" presStyleCnt="10"/>
      <dgm:spPr/>
      <dgm:t>
        <a:bodyPr/>
        <a:lstStyle/>
        <a:p>
          <a:endParaRPr lang="en-US"/>
        </a:p>
      </dgm:t>
    </dgm:pt>
    <dgm:pt modelId="{69FD50A7-7983-4190-9A45-287974F3FCC9}" type="pres">
      <dgm:prSet presAssocID="{BFE26E79-3D87-4DB7-AE1F-94006CAC04E1}" presName="node" presStyleLbl="node1" presStyleIdx="4" presStyleCnt="10" custScaleX="148818" custScaleY="135102" custRadScaleRad="142586" custRadScaleInc="-1397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CC690-08B2-4ECC-98B5-F578A47E3E19}" type="pres">
      <dgm:prSet presAssocID="{87E69DBD-A31A-4689-B976-2AA5A82418AA}" presName="Name9" presStyleLbl="parChTrans1D2" presStyleIdx="5" presStyleCnt="10" custScaleX="2000000" custScaleY="118309"/>
      <dgm:spPr/>
      <dgm:t>
        <a:bodyPr/>
        <a:lstStyle/>
        <a:p>
          <a:endParaRPr lang="en-US"/>
        </a:p>
      </dgm:t>
    </dgm:pt>
    <dgm:pt modelId="{B4012A79-8A27-4314-BADD-7804D47BECFB}" type="pres">
      <dgm:prSet presAssocID="{87E69DBD-A31A-4689-B976-2AA5A82418AA}" presName="connTx" presStyleLbl="parChTrans1D2" presStyleIdx="5" presStyleCnt="10"/>
      <dgm:spPr/>
      <dgm:t>
        <a:bodyPr/>
        <a:lstStyle/>
        <a:p>
          <a:endParaRPr lang="en-US"/>
        </a:p>
      </dgm:t>
    </dgm:pt>
    <dgm:pt modelId="{5A266418-35B2-42C1-9B68-4C91B25FA1D1}" type="pres">
      <dgm:prSet presAssocID="{022B043D-E5B4-4534-B165-A3F1A27AEC1C}" presName="node" presStyleLbl="node1" presStyleIdx="5" presStyleCnt="10" custScaleX="148818" custScaleY="135102" custRadScaleRad="102801" custRadScaleInc="-377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8496DA-BCED-49BA-AC94-3D94C00F5F65}" type="pres">
      <dgm:prSet presAssocID="{86C1F102-6372-4487-A7AC-D5BFAAF48269}" presName="Name9" presStyleLbl="parChTrans1D2" presStyleIdx="6" presStyleCnt="10" custScaleX="2000000" custScaleY="118309"/>
      <dgm:spPr/>
      <dgm:t>
        <a:bodyPr/>
        <a:lstStyle/>
        <a:p>
          <a:endParaRPr lang="en-US"/>
        </a:p>
      </dgm:t>
    </dgm:pt>
    <dgm:pt modelId="{C1EA76E6-E1A4-4448-B5F1-CD081D30F8B7}" type="pres">
      <dgm:prSet presAssocID="{86C1F102-6372-4487-A7AC-D5BFAAF48269}" presName="connTx" presStyleLbl="parChTrans1D2" presStyleIdx="6" presStyleCnt="10"/>
      <dgm:spPr/>
      <dgm:t>
        <a:bodyPr/>
        <a:lstStyle/>
        <a:p>
          <a:endParaRPr lang="en-US"/>
        </a:p>
      </dgm:t>
    </dgm:pt>
    <dgm:pt modelId="{B86528F4-C33E-4EE3-B3CF-E617F926F79C}" type="pres">
      <dgm:prSet presAssocID="{B8D174C5-D361-4D53-94DD-655F4E0831D9}" presName="node" presStyleLbl="node1" presStyleIdx="6" presStyleCnt="10" custScaleX="148818" custScaleY="135102" custRadScaleRad="135660" custRadScaleInc="72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3E04A-DAD8-428F-A732-9909369413A9}" type="pres">
      <dgm:prSet presAssocID="{7EF3F595-12F9-468D-8D1C-0C35400FE394}" presName="Name9" presStyleLbl="parChTrans1D2" presStyleIdx="7" presStyleCnt="10" custScaleX="2000000" custScaleY="118309"/>
      <dgm:spPr/>
      <dgm:t>
        <a:bodyPr/>
        <a:lstStyle/>
        <a:p>
          <a:endParaRPr lang="en-US"/>
        </a:p>
      </dgm:t>
    </dgm:pt>
    <dgm:pt modelId="{6F304047-1669-44EF-87B2-41D4BB4CFD52}" type="pres">
      <dgm:prSet presAssocID="{7EF3F595-12F9-468D-8D1C-0C35400FE394}" presName="connTx" presStyleLbl="parChTrans1D2" presStyleIdx="7" presStyleCnt="10"/>
      <dgm:spPr/>
      <dgm:t>
        <a:bodyPr/>
        <a:lstStyle/>
        <a:p>
          <a:endParaRPr lang="en-US"/>
        </a:p>
      </dgm:t>
    </dgm:pt>
    <dgm:pt modelId="{864DC89F-6EED-40C4-A8F8-A9C7AF9CBC35}" type="pres">
      <dgm:prSet presAssocID="{2ECD16EF-26D2-4EE9-9CA8-5A4C2EAB42EA}" presName="node" presStyleLbl="node1" presStyleIdx="7" presStyleCnt="10" custScaleX="148818" custScaleY="135102" custRadScaleRad="194584" custRadScaleInc="330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E01F50-FA0F-4B0A-980E-87149A88B277}" type="pres">
      <dgm:prSet presAssocID="{7EB37A50-6E89-4054-864E-AC898A72107B}" presName="Name9" presStyleLbl="parChTrans1D2" presStyleIdx="8" presStyleCnt="10" custScaleX="2000000" custScaleY="118309"/>
      <dgm:spPr/>
      <dgm:t>
        <a:bodyPr/>
        <a:lstStyle/>
        <a:p>
          <a:endParaRPr lang="en-US"/>
        </a:p>
      </dgm:t>
    </dgm:pt>
    <dgm:pt modelId="{BD88FF21-B72B-40E4-B635-3953E34B6EF2}" type="pres">
      <dgm:prSet presAssocID="{7EB37A50-6E89-4054-864E-AC898A72107B}" presName="connTx" presStyleLbl="parChTrans1D2" presStyleIdx="8" presStyleCnt="10"/>
      <dgm:spPr/>
      <dgm:t>
        <a:bodyPr/>
        <a:lstStyle/>
        <a:p>
          <a:endParaRPr lang="en-US"/>
        </a:p>
      </dgm:t>
    </dgm:pt>
    <dgm:pt modelId="{E88AAAF0-8B08-41D0-9340-6DE4B1EB7995}" type="pres">
      <dgm:prSet presAssocID="{51374B62-A1EC-4926-B0BD-C3BF0173BC4B}" presName="node" presStyleLbl="node1" presStyleIdx="8" presStyleCnt="10" custScaleX="148818" custScaleY="135102" custRadScaleRad="225326" custRadScaleInc="-410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09E59-BDFD-4B4B-AF04-85CEA7854E92}" type="pres">
      <dgm:prSet presAssocID="{558B0586-0683-494D-B394-5A89ABD5AC32}" presName="Name9" presStyleLbl="parChTrans1D2" presStyleIdx="9" presStyleCnt="10" custScaleX="2000000" custScaleY="118309"/>
      <dgm:spPr/>
      <dgm:t>
        <a:bodyPr/>
        <a:lstStyle/>
        <a:p>
          <a:endParaRPr lang="en-US"/>
        </a:p>
      </dgm:t>
    </dgm:pt>
    <dgm:pt modelId="{FDF4B856-29B1-4B5C-BC6C-DABF42B8155D}" type="pres">
      <dgm:prSet presAssocID="{558B0586-0683-494D-B394-5A89ABD5AC32}" presName="connTx" presStyleLbl="parChTrans1D2" presStyleIdx="9" presStyleCnt="10"/>
      <dgm:spPr/>
      <dgm:t>
        <a:bodyPr/>
        <a:lstStyle/>
        <a:p>
          <a:endParaRPr lang="en-US"/>
        </a:p>
      </dgm:t>
    </dgm:pt>
    <dgm:pt modelId="{AE83EEE3-74E3-4C88-8CB3-0D3DD0139025}" type="pres">
      <dgm:prSet presAssocID="{583976C7-2855-4568-A706-294962C038D7}" presName="node" presStyleLbl="node1" presStyleIdx="9" presStyleCnt="10" custScaleX="148818" custScaleY="135102" custRadScaleRad="139436" custRadScaleInc="-96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39252D-294B-4739-9FEF-F571454B3194}" type="presOf" srcId="{86C1F102-6372-4487-A7AC-D5BFAAF48269}" destId="{8D8496DA-BCED-49BA-AC94-3D94C00F5F65}" srcOrd="0" destOrd="0" presId="urn:microsoft.com/office/officeart/2005/8/layout/radial1"/>
    <dgm:cxn modelId="{C5274782-54F9-4C84-BC9D-DB37D309B279}" type="presOf" srcId="{558B0586-0683-494D-B394-5A89ABD5AC32}" destId="{FDF4B856-29B1-4B5C-BC6C-DABF42B8155D}" srcOrd="1" destOrd="0" presId="urn:microsoft.com/office/officeart/2005/8/layout/radial1"/>
    <dgm:cxn modelId="{FD2168A3-BE15-496B-8DFF-23026B8D534B}" type="presOf" srcId="{7EB37A50-6E89-4054-864E-AC898A72107B}" destId="{BD88FF21-B72B-40E4-B635-3953E34B6EF2}" srcOrd="1" destOrd="0" presId="urn:microsoft.com/office/officeart/2005/8/layout/radial1"/>
    <dgm:cxn modelId="{E6F191D1-03A0-432E-B9FC-6789BCE0EEE8}" type="presOf" srcId="{B8D174C5-D361-4D53-94DD-655F4E0831D9}" destId="{B86528F4-C33E-4EE3-B3CF-E617F926F79C}" srcOrd="0" destOrd="0" presId="urn:microsoft.com/office/officeart/2005/8/layout/radial1"/>
    <dgm:cxn modelId="{02FDEAA0-0C3B-46D7-B389-40FC65AB7535}" srcId="{4DA90988-6ACE-47A6-8203-6620AFCB1333}" destId="{8CB726F8-6615-41D2-BA3C-20C7296E2B93}" srcOrd="2" destOrd="0" parTransId="{43D7B431-4DBC-456F-93D4-EE4042D8D138}" sibTransId="{5DE7E73F-EDE3-4602-B9AE-D23D33A4A268}"/>
    <dgm:cxn modelId="{C4D0C954-E48C-48C0-BC0C-ED99A86DC60F}" type="presOf" srcId="{3959C3B9-A6CE-450B-A4B9-CCBEADBC58D0}" destId="{A3A04D8E-FC80-4E75-AF93-1F108A553B7C}" srcOrd="0" destOrd="0" presId="urn:microsoft.com/office/officeart/2005/8/layout/radial1"/>
    <dgm:cxn modelId="{41A12240-D002-4F58-9D33-A347BBC9899C}" type="presOf" srcId="{47DD5B3F-07FE-4760-83A2-85BE0AA19C97}" destId="{490AFBE6-0547-4BA9-994D-6754FD1774E8}" srcOrd="0" destOrd="0" presId="urn:microsoft.com/office/officeart/2005/8/layout/radial1"/>
    <dgm:cxn modelId="{823D563E-8557-4B8A-AC7F-F0F3AF2A5F5D}" type="presOf" srcId="{43D7B431-4DBC-456F-93D4-EE4042D8D138}" destId="{F0A66DB7-7B1E-45F8-B75C-BA71534A2337}" srcOrd="0" destOrd="0" presId="urn:microsoft.com/office/officeart/2005/8/layout/radial1"/>
    <dgm:cxn modelId="{7EF1A57D-10C7-442A-8834-360C64B4DA8E}" srcId="{4DA90988-6ACE-47A6-8203-6620AFCB1333}" destId="{022B043D-E5B4-4534-B165-A3F1A27AEC1C}" srcOrd="5" destOrd="0" parTransId="{87E69DBD-A31A-4689-B976-2AA5A82418AA}" sibTransId="{C5B68184-77DF-4571-8452-9E427551136B}"/>
    <dgm:cxn modelId="{97436262-15A5-4DF5-9ADF-D2020E3163AE}" type="presOf" srcId="{7EB37A50-6E89-4054-864E-AC898A72107B}" destId="{93E01F50-FA0F-4B0A-980E-87149A88B277}" srcOrd="0" destOrd="0" presId="urn:microsoft.com/office/officeart/2005/8/layout/radial1"/>
    <dgm:cxn modelId="{B490BC48-CF3E-4B9D-8610-55C5552386EC}" type="presOf" srcId="{382C241F-9831-4203-A01D-A1CE52D3B2FE}" destId="{611EEFD6-AEFD-48CF-874E-2514F6F22678}" srcOrd="0" destOrd="0" presId="urn:microsoft.com/office/officeart/2005/8/layout/radial1"/>
    <dgm:cxn modelId="{A92AA530-E325-4A8A-830B-68E5B97F5DB4}" type="presOf" srcId="{E5E87CDD-7EB2-430E-A0BB-02C853512B87}" destId="{7426CD09-D3D2-4F48-83EB-36D3A9DDCE4E}" srcOrd="0" destOrd="0" presId="urn:microsoft.com/office/officeart/2005/8/layout/radial1"/>
    <dgm:cxn modelId="{59361564-766B-4A3E-8A35-E21901F06317}" type="presOf" srcId="{7EF3F595-12F9-468D-8D1C-0C35400FE394}" destId="{6F304047-1669-44EF-87B2-41D4BB4CFD52}" srcOrd="1" destOrd="0" presId="urn:microsoft.com/office/officeart/2005/8/layout/radial1"/>
    <dgm:cxn modelId="{EEDA09F8-E288-4115-B1A9-072CB9855240}" srcId="{4DA90988-6ACE-47A6-8203-6620AFCB1333}" destId="{96C168A5-D5AF-451C-8C26-5291CAD70F98}" srcOrd="1" destOrd="0" parTransId="{3959C3B9-A6CE-450B-A4B9-CCBEADBC58D0}" sibTransId="{32A549A4-16AA-4A66-9EC9-40E4B1903E21}"/>
    <dgm:cxn modelId="{2657E977-F6BF-4833-B022-21A2240A100D}" type="presOf" srcId="{51374B62-A1EC-4926-B0BD-C3BF0173BC4B}" destId="{E88AAAF0-8B08-41D0-9340-6DE4B1EB7995}" srcOrd="0" destOrd="0" presId="urn:microsoft.com/office/officeart/2005/8/layout/radial1"/>
    <dgm:cxn modelId="{A10FAF66-EC94-4159-8DB6-8763B61539F2}" type="presOf" srcId="{96C168A5-D5AF-451C-8C26-5291CAD70F98}" destId="{C72DB020-21C7-41DA-9FF3-E77844EA7DA7}" srcOrd="0" destOrd="0" presId="urn:microsoft.com/office/officeart/2005/8/layout/radial1"/>
    <dgm:cxn modelId="{5A7E385A-0A75-4AC2-B4E7-0F22A13AECF8}" type="presOf" srcId="{022B043D-E5B4-4534-B165-A3F1A27AEC1C}" destId="{5A266418-35B2-42C1-9B68-4C91B25FA1D1}" srcOrd="0" destOrd="0" presId="urn:microsoft.com/office/officeart/2005/8/layout/radial1"/>
    <dgm:cxn modelId="{69B8AFAA-B28D-4972-83ED-D7C0CD2D9196}" type="presOf" srcId="{BFE26E79-3D87-4DB7-AE1F-94006CAC04E1}" destId="{69FD50A7-7983-4190-9A45-287974F3FCC9}" srcOrd="0" destOrd="0" presId="urn:microsoft.com/office/officeart/2005/8/layout/radial1"/>
    <dgm:cxn modelId="{3D25D2D3-BBA1-457D-BD50-1116C6DAD60B}" srcId="{4DA90988-6ACE-47A6-8203-6620AFCB1333}" destId="{51374B62-A1EC-4926-B0BD-C3BF0173BC4B}" srcOrd="8" destOrd="0" parTransId="{7EB37A50-6E89-4054-864E-AC898A72107B}" sibTransId="{D8A413BF-2DB6-4D3D-8671-46F0164C5546}"/>
    <dgm:cxn modelId="{57AFD688-6638-4136-9C8B-B3F8D69126A6}" srcId="{4DA90988-6ACE-47A6-8203-6620AFCB1333}" destId="{BFE26E79-3D87-4DB7-AE1F-94006CAC04E1}" srcOrd="4" destOrd="0" parTransId="{DC4396C5-9708-408E-BA3C-969193487EE1}" sibTransId="{FBB8A222-331E-43B1-AF65-2BA0D187D9B0}"/>
    <dgm:cxn modelId="{C2691F2E-BCD1-41E1-BCF8-0DC17F76B07C}" type="presOf" srcId="{87E69DBD-A31A-4689-B976-2AA5A82418AA}" destId="{147CC690-08B2-4ECC-98B5-F578A47E3E19}" srcOrd="0" destOrd="0" presId="urn:microsoft.com/office/officeart/2005/8/layout/radial1"/>
    <dgm:cxn modelId="{A3614CE0-3A28-482B-B050-E35030BE87A9}" type="presOf" srcId="{DC4396C5-9708-408E-BA3C-969193487EE1}" destId="{C5B9BCCB-B445-4C39-9C70-12A86F1A1A5E}" srcOrd="0" destOrd="0" presId="urn:microsoft.com/office/officeart/2005/8/layout/radial1"/>
    <dgm:cxn modelId="{F6038F4E-6C46-4A9E-9F4E-C07CD5709D56}" srcId="{4DA90988-6ACE-47A6-8203-6620AFCB1333}" destId="{B8D174C5-D361-4D53-94DD-655F4E0831D9}" srcOrd="6" destOrd="0" parTransId="{86C1F102-6372-4487-A7AC-D5BFAAF48269}" sibTransId="{C4A431EE-D79F-407C-8F94-4098BDBA00F5}"/>
    <dgm:cxn modelId="{E998C76A-5CA3-4D99-B879-4BA1385C52CC}" type="presOf" srcId="{E5E87CDD-7EB2-430E-A0BB-02C853512B87}" destId="{1372E26A-5D5A-41D6-A5D4-D16C866F6716}" srcOrd="1" destOrd="0" presId="urn:microsoft.com/office/officeart/2005/8/layout/radial1"/>
    <dgm:cxn modelId="{49012411-0596-4EF8-890E-8781290DA830}" type="presOf" srcId="{86C1F102-6372-4487-A7AC-D5BFAAF48269}" destId="{C1EA76E6-E1A4-4448-B5F1-CD081D30F8B7}" srcOrd="1" destOrd="0" presId="urn:microsoft.com/office/officeart/2005/8/layout/radial1"/>
    <dgm:cxn modelId="{9B2D05AC-0006-463B-B6E3-199544841993}" type="presOf" srcId="{93562FDF-F8C3-459C-80DB-EC5166825804}" destId="{57037194-CDBC-4C86-9E4B-C0B056A22F8D}" srcOrd="0" destOrd="0" presId="urn:microsoft.com/office/officeart/2005/8/layout/radial1"/>
    <dgm:cxn modelId="{2386C3C7-8569-40A2-BD9E-2CD65162B22B}" type="presOf" srcId="{3959C3B9-A6CE-450B-A4B9-CCBEADBC58D0}" destId="{C09CCFEA-C4B8-409F-A71B-D8029B43664A}" srcOrd="1" destOrd="0" presId="urn:microsoft.com/office/officeart/2005/8/layout/radial1"/>
    <dgm:cxn modelId="{6D944ADC-BA57-4946-A884-08A7F2476247}" srcId="{4DA90988-6ACE-47A6-8203-6620AFCB1333}" destId="{583976C7-2855-4568-A706-294962C038D7}" srcOrd="9" destOrd="0" parTransId="{558B0586-0683-494D-B394-5A89ABD5AC32}" sibTransId="{C40E2C6E-2DDC-4654-B85A-6C5886669FEC}"/>
    <dgm:cxn modelId="{C210BD6E-9856-4FBA-B47E-C3CD4FE4348B}" type="presOf" srcId="{382C241F-9831-4203-A01D-A1CE52D3B2FE}" destId="{FA7F5335-3765-4367-B3C2-97AB1F34C53B}" srcOrd="1" destOrd="0" presId="urn:microsoft.com/office/officeart/2005/8/layout/radial1"/>
    <dgm:cxn modelId="{4A800A71-050D-4FEC-AE92-0D7A85CB5FA8}" type="presOf" srcId="{87E69DBD-A31A-4689-B976-2AA5A82418AA}" destId="{B4012A79-8A27-4314-BADD-7804D47BECFB}" srcOrd="1" destOrd="0" presId="urn:microsoft.com/office/officeart/2005/8/layout/radial1"/>
    <dgm:cxn modelId="{9D320855-0B90-4418-8932-AC9F75F15494}" type="presOf" srcId="{DC4396C5-9708-408E-BA3C-969193487EE1}" destId="{D21B74DF-9B6A-4BD8-80D5-E076B4DA7467}" srcOrd="1" destOrd="0" presId="urn:microsoft.com/office/officeart/2005/8/layout/radial1"/>
    <dgm:cxn modelId="{B72A6720-423A-4F6A-8CDD-2D4789FB3A28}" type="presOf" srcId="{558B0586-0683-494D-B394-5A89ABD5AC32}" destId="{61509E59-BDFD-4B4B-AF04-85CEA7854E92}" srcOrd="0" destOrd="0" presId="urn:microsoft.com/office/officeart/2005/8/layout/radial1"/>
    <dgm:cxn modelId="{7FD7CBE5-4388-45D7-9AA9-47FE7336C092}" srcId="{4DA90988-6ACE-47A6-8203-6620AFCB1333}" destId="{93562FDF-F8C3-459C-80DB-EC5166825804}" srcOrd="3" destOrd="0" parTransId="{382C241F-9831-4203-A01D-A1CE52D3B2FE}" sibTransId="{6B20BD71-270A-49B3-BDF5-4CF323CF1250}"/>
    <dgm:cxn modelId="{255676E4-1F0C-4CD0-A77C-7BDAC3AA95F7}" type="presOf" srcId="{8CB726F8-6615-41D2-BA3C-20C7296E2B93}" destId="{6B33686F-B6B7-471D-8B72-A161ECF7430F}" srcOrd="0" destOrd="0" presId="urn:microsoft.com/office/officeart/2005/8/layout/radial1"/>
    <dgm:cxn modelId="{CAE2AB83-4513-43EF-866F-DD42F8866545}" srcId="{4DA90988-6ACE-47A6-8203-6620AFCB1333}" destId="{2ECD16EF-26D2-4EE9-9CA8-5A4C2EAB42EA}" srcOrd="7" destOrd="0" parTransId="{7EF3F595-12F9-468D-8D1C-0C35400FE394}" sibTransId="{DE6D97FF-5BE9-45AC-91CC-F1C42FD68309}"/>
    <dgm:cxn modelId="{BB67435D-FC49-4D36-9F2E-6EA031EBE610}" srcId="{47DD5B3F-07FE-4760-83A2-85BE0AA19C97}" destId="{4DA90988-6ACE-47A6-8203-6620AFCB1333}" srcOrd="0" destOrd="0" parTransId="{2CA726A7-D511-4649-973D-88CADEC5C4D6}" sibTransId="{C3BB1C04-C219-4333-B406-678AED2FCC41}"/>
    <dgm:cxn modelId="{D100E768-F9BC-44D8-BE40-D39A80C0ECAC}" type="presOf" srcId="{583976C7-2855-4568-A706-294962C038D7}" destId="{AE83EEE3-74E3-4C88-8CB3-0D3DD0139025}" srcOrd="0" destOrd="0" presId="urn:microsoft.com/office/officeart/2005/8/layout/radial1"/>
    <dgm:cxn modelId="{AE3005AB-2F22-4CD4-91C2-78B53516D5AA}" type="presOf" srcId="{7EF3F595-12F9-468D-8D1C-0C35400FE394}" destId="{6CE3E04A-DAD8-428F-A732-9909369413A9}" srcOrd="0" destOrd="0" presId="urn:microsoft.com/office/officeart/2005/8/layout/radial1"/>
    <dgm:cxn modelId="{E688F111-2CD7-4BF1-BAAC-C0B2D3955184}" type="presOf" srcId="{43D7B431-4DBC-456F-93D4-EE4042D8D138}" destId="{42A8E0B5-2115-47A1-A4FB-9A5519ECED61}" srcOrd="1" destOrd="0" presId="urn:microsoft.com/office/officeart/2005/8/layout/radial1"/>
    <dgm:cxn modelId="{C1750F93-B740-48C0-A0BE-CF41E9CA4261}" srcId="{4DA90988-6ACE-47A6-8203-6620AFCB1333}" destId="{1B512E18-BF90-4FEC-B4F5-402E0BB864A0}" srcOrd="0" destOrd="0" parTransId="{E5E87CDD-7EB2-430E-A0BB-02C853512B87}" sibTransId="{F0A9141D-4ECC-4DF0-8BC2-E80B3D13C4BC}"/>
    <dgm:cxn modelId="{1E7D6DE2-2C8C-48E9-83A3-B566FAF26450}" type="presOf" srcId="{2ECD16EF-26D2-4EE9-9CA8-5A4C2EAB42EA}" destId="{864DC89F-6EED-40C4-A8F8-A9C7AF9CBC35}" srcOrd="0" destOrd="0" presId="urn:microsoft.com/office/officeart/2005/8/layout/radial1"/>
    <dgm:cxn modelId="{1684034C-07F4-40FA-A533-EDC773A53CD9}" type="presOf" srcId="{1B512E18-BF90-4FEC-B4F5-402E0BB864A0}" destId="{F5E235D4-A5A2-41C4-84CD-282349295FE1}" srcOrd="0" destOrd="0" presId="urn:microsoft.com/office/officeart/2005/8/layout/radial1"/>
    <dgm:cxn modelId="{D553601D-5019-4915-88BA-603A99DBEAF8}" type="presOf" srcId="{4DA90988-6ACE-47A6-8203-6620AFCB1333}" destId="{517101C0-1BB1-431E-A647-2DB38CF0C41B}" srcOrd="0" destOrd="0" presId="urn:microsoft.com/office/officeart/2005/8/layout/radial1"/>
    <dgm:cxn modelId="{0F35B39D-4027-4858-B325-F10B0DEE63CF}" type="presParOf" srcId="{490AFBE6-0547-4BA9-994D-6754FD1774E8}" destId="{517101C0-1BB1-431E-A647-2DB38CF0C41B}" srcOrd="0" destOrd="0" presId="urn:microsoft.com/office/officeart/2005/8/layout/radial1"/>
    <dgm:cxn modelId="{05279C29-6150-4FF2-BA43-E7506D3DB281}" type="presParOf" srcId="{490AFBE6-0547-4BA9-994D-6754FD1774E8}" destId="{7426CD09-D3D2-4F48-83EB-36D3A9DDCE4E}" srcOrd="1" destOrd="0" presId="urn:microsoft.com/office/officeart/2005/8/layout/radial1"/>
    <dgm:cxn modelId="{6FF10BF3-0B17-4EC3-BDDF-B9F144416F0A}" type="presParOf" srcId="{7426CD09-D3D2-4F48-83EB-36D3A9DDCE4E}" destId="{1372E26A-5D5A-41D6-A5D4-D16C866F6716}" srcOrd="0" destOrd="0" presId="urn:microsoft.com/office/officeart/2005/8/layout/radial1"/>
    <dgm:cxn modelId="{4C57F396-6595-414C-8B37-19B2DE402F1F}" type="presParOf" srcId="{490AFBE6-0547-4BA9-994D-6754FD1774E8}" destId="{F5E235D4-A5A2-41C4-84CD-282349295FE1}" srcOrd="2" destOrd="0" presId="urn:microsoft.com/office/officeart/2005/8/layout/radial1"/>
    <dgm:cxn modelId="{72C95381-EFDC-4FA4-83C0-FBD5CA03B880}" type="presParOf" srcId="{490AFBE6-0547-4BA9-994D-6754FD1774E8}" destId="{A3A04D8E-FC80-4E75-AF93-1F108A553B7C}" srcOrd="3" destOrd="0" presId="urn:microsoft.com/office/officeart/2005/8/layout/radial1"/>
    <dgm:cxn modelId="{C8FA355A-B50C-47F5-AE90-630C7FEBCC02}" type="presParOf" srcId="{A3A04D8E-FC80-4E75-AF93-1F108A553B7C}" destId="{C09CCFEA-C4B8-409F-A71B-D8029B43664A}" srcOrd="0" destOrd="0" presId="urn:microsoft.com/office/officeart/2005/8/layout/radial1"/>
    <dgm:cxn modelId="{F8DC6612-8615-4655-81BE-8297286AB072}" type="presParOf" srcId="{490AFBE6-0547-4BA9-994D-6754FD1774E8}" destId="{C72DB020-21C7-41DA-9FF3-E77844EA7DA7}" srcOrd="4" destOrd="0" presId="urn:microsoft.com/office/officeart/2005/8/layout/radial1"/>
    <dgm:cxn modelId="{EABBB249-C8A1-4193-A150-B9B9FC32D640}" type="presParOf" srcId="{490AFBE6-0547-4BA9-994D-6754FD1774E8}" destId="{F0A66DB7-7B1E-45F8-B75C-BA71534A2337}" srcOrd="5" destOrd="0" presId="urn:microsoft.com/office/officeart/2005/8/layout/radial1"/>
    <dgm:cxn modelId="{7CA0BCBA-9F13-4315-B324-2CDAA087C776}" type="presParOf" srcId="{F0A66DB7-7B1E-45F8-B75C-BA71534A2337}" destId="{42A8E0B5-2115-47A1-A4FB-9A5519ECED61}" srcOrd="0" destOrd="0" presId="urn:microsoft.com/office/officeart/2005/8/layout/radial1"/>
    <dgm:cxn modelId="{C82464A2-5076-4CCE-AC63-5BFC09B156B8}" type="presParOf" srcId="{490AFBE6-0547-4BA9-994D-6754FD1774E8}" destId="{6B33686F-B6B7-471D-8B72-A161ECF7430F}" srcOrd="6" destOrd="0" presId="urn:microsoft.com/office/officeart/2005/8/layout/radial1"/>
    <dgm:cxn modelId="{C6333836-69DD-42CD-BB0C-AEEE8842A790}" type="presParOf" srcId="{490AFBE6-0547-4BA9-994D-6754FD1774E8}" destId="{611EEFD6-AEFD-48CF-874E-2514F6F22678}" srcOrd="7" destOrd="0" presId="urn:microsoft.com/office/officeart/2005/8/layout/radial1"/>
    <dgm:cxn modelId="{89969C31-048E-47C9-857C-EAC820A6A1FE}" type="presParOf" srcId="{611EEFD6-AEFD-48CF-874E-2514F6F22678}" destId="{FA7F5335-3765-4367-B3C2-97AB1F34C53B}" srcOrd="0" destOrd="0" presId="urn:microsoft.com/office/officeart/2005/8/layout/radial1"/>
    <dgm:cxn modelId="{6E2B7A1B-940D-47E9-9792-4A2A042D626C}" type="presParOf" srcId="{490AFBE6-0547-4BA9-994D-6754FD1774E8}" destId="{57037194-CDBC-4C86-9E4B-C0B056A22F8D}" srcOrd="8" destOrd="0" presId="urn:microsoft.com/office/officeart/2005/8/layout/radial1"/>
    <dgm:cxn modelId="{F91B6165-CF98-4447-B8E7-8D9501617F6E}" type="presParOf" srcId="{490AFBE6-0547-4BA9-994D-6754FD1774E8}" destId="{C5B9BCCB-B445-4C39-9C70-12A86F1A1A5E}" srcOrd="9" destOrd="0" presId="urn:microsoft.com/office/officeart/2005/8/layout/radial1"/>
    <dgm:cxn modelId="{A8D8ED2D-FC15-472E-801A-C34B711D62A6}" type="presParOf" srcId="{C5B9BCCB-B445-4C39-9C70-12A86F1A1A5E}" destId="{D21B74DF-9B6A-4BD8-80D5-E076B4DA7467}" srcOrd="0" destOrd="0" presId="urn:microsoft.com/office/officeart/2005/8/layout/radial1"/>
    <dgm:cxn modelId="{3B53C80D-53FD-4E6C-A296-4AA1AA29B903}" type="presParOf" srcId="{490AFBE6-0547-4BA9-994D-6754FD1774E8}" destId="{69FD50A7-7983-4190-9A45-287974F3FCC9}" srcOrd="10" destOrd="0" presId="urn:microsoft.com/office/officeart/2005/8/layout/radial1"/>
    <dgm:cxn modelId="{7898F523-53B7-4E27-8F88-8E87EA2E8CCF}" type="presParOf" srcId="{490AFBE6-0547-4BA9-994D-6754FD1774E8}" destId="{147CC690-08B2-4ECC-98B5-F578A47E3E19}" srcOrd="11" destOrd="0" presId="urn:microsoft.com/office/officeart/2005/8/layout/radial1"/>
    <dgm:cxn modelId="{53631C84-91AD-4A2A-B383-D6AC8C2E1979}" type="presParOf" srcId="{147CC690-08B2-4ECC-98B5-F578A47E3E19}" destId="{B4012A79-8A27-4314-BADD-7804D47BECFB}" srcOrd="0" destOrd="0" presId="urn:microsoft.com/office/officeart/2005/8/layout/radial1"/>
    <dgm:cxn modelId="{2C5E6A28-6987-4317-8404-D3F7A5791A1E}" type="presParOf" srcId="{490AFBE6-0547-4BA9-994D-6754FD1774E8}" destId="{5A266418-35B2-42C1-9B68-4C91B25FA1D1}" srcOrd="12" destOrd="0" presId="urn:microsoft.com/office/officeart/2005/8/layout/radial1"/>
    <dgm:cxn modelId="{9566DAA8-1E3A-48D6-B01D-CB681D96266B}" type="presParOf" srcId="{490AFBE6-0547-4BA9-994D-6754FD1774E8}" destId="{8D8496DA-BCED-49BA-AC94-3D94C00F5F65}" srcOrd="13" destOrd="0" presId="urn:microsoft.com/office/officeart/2005/8/layout/radial1"/>
    <dgm:cxn modelId="{AD1F9699-AE9A-4CB5-8AE7-B80922BB0A3E}" type="presParOf" srcId="{8D8496DA-BCED-49BA-AC94-3D94C00F5F65}" destId="{C1EA76E6-E1A4-4448-B5F1-CD081D30F8B7}" srcOrd="0" destOrd="0" presId="urn:microsoft.com/office/officeart/2005/8/layout/radial1"/>
    <dgm:cxn modelId="{1C9E55B5-13A4-4A67-8706-E6A92F52C1C8}" type="presParOf" srcId="{490AFBE6-0547-4BA9-994D-6754FD1774E8}" destId="{B86528F4-C33E-4EE3-B3CF-E617F926F79C}" srcOrd="14" destOrd="0" presId="urn:microsoft.com/office/officeart/2005/8/layout/radial1"/>
    <dgm:cxn modelId="{94D12B37-5D41-4FAA-AAC9-ADA0A2F0A492}" type="presParOf" srcId="{490AFBE6-0547-4BA9-994D-6754FD1774E8}" destId="{6CE3E04A-DAD8-428F-A732-9909369413A9}" srcOrd="15" destOrd="0" presId="urn:microsoft.com/office/officeart/2005/8/layout/radial1"/>
    <dgm:cxn modelId="{D5B6942A-E5EE-4719-8CCD-52EE3F012E69}" type="presParOf" srcId="{6CE3E04A-DAD8-428F-A732-9909369413A9}" destId="{6F304047-1669-44EF-87B2-41D4BB4CFD52}" srcOrd="0" destOrd="0" presId="urn:microsoft.com/office/officeart/2005/8/layout/radial1"/>
    <dgm:cxn modelId="{53ACB463-F8F4-46E6-ADAE-0A19A0991C6A}" type="presParOf" srcId="{490AFBE6-0547-4BA9-994D-6754FD1774E8}" destId="{864DC89F-6EED-40C4-A8F8-A9C7AF9CBC35}" srcOrd="16" destOrd="0" presId="urn:microsoft.com/office/officeart/2005/8/layout/radial1"/>
    <dgm:cxn modelId="{123EF439-2B09-4ACF-A0D2-B41C58037BEE}" type="presParOf" srcId="{490AFBE6-0547-4BA9-994D-6754FD1774E8}" destId="{93E01F50-FA0F-4B0A-980E-87149A88B277}" srcOrd="17" destOrd="0" presId="urn:microsoft.com/office/officeart/2005/8/layout/radial1"/>
    <dgm:cxn modelId="{52F6C131-7AF4-4784-8E8B-753F64DBA6F4}" type="presParOf" srcId="{93E01F50-FA0F-4B0A-980E-87149A88B277}" destId="{BD88FF21-B72B-40E4-B635-3953E34B6EF2}" srcOrd="0" destOrd="0" presId="urn:microsoft.com/office/officeart/2005/8/layout/radial1"/>
    <dgm:cxn modelId="{DB14663C-C539-463F-9DA6-BD339464CB53}" type="presParOf" srcId="{490AFBE6-0547-4BA9-994D-6754FD1774E8}" destId="{E88AAAF0-8B08-41D0-9340-6DE4B1EB7995}" srcOrd="18" destOrd="0" presId="urn:microsoft.com/office/officeart/2005/8/layout/radial1"/>
    <dgm:cxn modelId="{486FBEE9-FB4A-4308-BD06-18F2D4319B5E}" type="presParOf" srcId="{490AFBE6-0547-4BA9-994D-6754FD1774E8}" destId="{61509E59-BDFD-4B4B-AF04-85CEA7854E92}" srcOrd="19" destOrd="0" presId="urn:microsoft.com/office/officeart/2005/8/layout/radial1"/>
    <dgm:cxn modelId="{5E691EAC-CAFF-44E0-A65C-B880604A1507}" type="presParOf" srcId="{61509E59-BDFD-4B4B-AF04-85CEA7854E92}" destId="{FDF4B856-29B1-4B5C-BC6C-DABF42B8155D}" srcOrd="0" destOrd="0" presId="urn:microsoft.com/office/officeart/2005/8/layout/radial1"/>
    <dgm:cxn modelId="{09296BAF-76A0-4846-872D-3D62817C99CC}" type="presParOf" srcId="{490AFBE6-0547-4BA9-994D-6754FD1774E8}" destId="{AE83EEE3-74E3-4C88-8CB3-0D3DD0139025}" srcOrd="20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90A991-9CAA-42C8-9909-869E0BF747C3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C49B906F-F33E-4C71-8110-CDBC49965EA2}">
      <dgm:prSet phldrT="[Text]"/>
      <dgm:spPr/>
      <dgm:t>
        <a:bodyPr/>
        <a:lstStyle/>
        <a:p>
          <a:r>
            <a:rPr lang="en-GB" dirty="0"/>
            <a:t>Car parking</a:t>
          </a:r>
        </a:p>
      </dgm:t>
    </dgm:pt>
    <dgm:pt modelId="{C64B81BD-C1A4-4DE9-8387-49C1A710BBE6}" type="parTrans" cxnId="{E6CDBD91-63CE-4EDF-893B-1D95DEED6E7A}">
      <dgm:prSet/>
      <dgm:spPr/>
      <dgm:t>
        <a:bodyPr/>
        <a:lstStyle/>
        <a:p>
          <a:endParaRPr lang="en-GB"/>
        </a:p>
      </dgm:t>
    </dgm:pt>
    <dgm:pt modelId="{50C07C1D-6F39-4754-9995-6F79BEFD4ADE}" type="sibTrans" cxnId="{E6CDBD91-63CE-4EDF-893B-1D95DEED6E7A}">
      <dgm:prSet/>
      <dgm:spPr/>
      <dgm:t>
        <a:bodyPr/>
        <a:lstStyle/>
        <a:p>
          <a:endParaRPr lang="en-GB"/>
        </a:p>
      </dgm:t>
    </dgm:pt>
    <dgm:pt modelId="{A268C61F-4D27-4C0D-B975-59DDAF469D55}">
      <dgm:prSet phldrT="[Text]"/>
      <dgm:spPr/>
      <dgm:t>
        <a:bodyPr/>
        <a:lstStyle/>
        <a:p>
          <a:r>
            <a:rPr lang="en-GB" dirty="0"/>
            <a:t>PE Equipment</a:t>
          </a:r>
        </a:p>
      </dgm:t>
    </dgm:pt>
    <dgm:pt modelId="{FC80C6A1-7F19-4283-B148-9150291BD561}" type="parTrans" cxnId="{D590B8B7-E6EA-4943-BBDD-BC0354AAA035}">
      <dgm:prSet/>
      <dgm:spPr/>
      <dgm:t>
        <a:bodyPr/>
        <a:lstStyle/>
        <a:p>
          <a:endParaRPr lang="en-GB"/>
        </a:p>
      </dgm:t>
    </dgm:pt>
    <dgm:pt modelId="{77F0A76D-7074-4312-B6EF-57646CC781EE}" type="sibTrans" cxnId="{D590B8B7-E6EA-4943-BBDD-BC0354AAA035}">
      <dgm:prSet/>
      <dgm:spPr/>
      <dgm:t>
        <a:bodyPr/>
        <a:lstStyle/>
        <a:p>
          <a:endParaRPr lang="en-GB"/>
        </a:p>
      </dgm:t>
    </dgm:pt>
    <dgm:pt modelId="{A30FB386-84BD-40A4-88F7-33A16D782CA7}">
      <dgm:prSet phldrT="[Text]"/>
      <dgm:spPr/>
      <dgm:t>
        <a:bodyPr/>
        <a:lstStyle/>
        <a:p>
          <a:r>
            <a:rPr lang="en-GB" dirty="0"/>
            <a:t>Pantomime</a:t>
          </a:r>
        </a:p>
      </dgm:t>
    </dgm:pt>
    <dgm:pt modelId="{F0AF58E5-D2F1-4B82-803E-259FFFDBF7CE}" type="parTrans" cxnId="{7B0D9229-36FD-4CC6-92BE-803CC920B535}">
      <dgm:prSet/>
      <dgm:spPr/>
      <dgm:t>
        <a:bodyPr/>
        <a:lstStyle/>
        <a:p>
          <a:endParaRPr lang="en-GB"/>
        </a:p>
      </dgm:t>
    </dgm:pt>
    <dgm:pt modelId="{ABBD92DE-392D-4B43-AD27-537C4EA75CF8}" type="sibTrans" cxnId="{7B0D9229-36FD-4CC6-92BE-803CC920B535}">
      <dgm:prSet/>
      <dgm:spPr/>
      <dgm:t>
        <a:bodyPr/>
        <a:lstStyle/>
        <a:p>
          <a:endParaRPr lang="en-GB"/>
        </a:p>
      </dgm:t>
    </dgm:pt>
    <dgm:pt modelId="{C2E82A80-6B00-4171-88F1-61D1B2D816DA}">
      <dgm:prSet phldrT="[Text]"/>
      <dgm:spPr/>
      <dgm:t>
        <a:bodyPr/>
        <a:lstStyle/>
        <a:p>
          <a:r>
            <a:rPr lang="en-GB" dirty="0"/>
            <a:t>School Council</a:t>
          </a:r>
        </a:p>
      </dgm:t>
    </dgm:pt>
    <dgm:pt modelId="{82FE7DAB-C9DD-46A1-8C4C-86A7B3FCA91D}" type="parTrans" cxnId="{FE7DA63C-B7B8-4261-A9BC-186A879164EC}">
      <dgm:prSet/>
      <dgm:spPr/>
      <dgm:t>
        <a:bodyPr/>
        <a:lstStyle/>
        <a:p>
          <a:endParaRPr lang="en-GB"/>
        </a:p>
      </dgm:t>
    </dgm:pt>
    <dgm:pt modelId="{D7CA85BD-622A-4F96-A5DF-901C164BD763}" type="sibTrans" cxnId="{FE7DA63C-B7B8-4261-A9BC-186A879164EC}">
      <dgm:prSet/>
      <dgm:spPr/>
      <dgm:t>
        <a:bodyPr/>
        <a:lstStyle/>
        <a:p>
          <a:endParaRPr lang="en-GB"/>
        </a:p>
      </dgm:t>
    </dgm:pt>
    <dgm:pt modelId="{DD184F56-721D-4A07-B914-DCDCCE9E0AE5}">
      <dgm:prSet phldrT="[Text]"/>
      <dgm:spPr/>
      <dgm:t>
        <a:bodyPr/>
        <a:lstStyle/>
        <a:p>
          <a:r>
            <a:rPr lang="en-GB" dirty="0"/>
            <a:t>Themed Class Days</a:t>
          </a:r>
        </a:p>
      </dgm:t>
    </dgm:pt>
    <dgm:pt modelId="{9DB09771-DDEC-442C-9392-9F8D5CA78094}" type="parTrans" cxnId="{868F126C-958A-470E-87A3-83C77FFE0EA1}">
      <dgm:prSet/>
      <dgm:spPr/>
      <dgm:t>
        <a:bodyPr/>
        <a:lstStyle/>
        <a:p>
          <a:endParaRPr lang="en-GB"/>
        </a:p>
      </dgm:t>
    </dgm:pt>
    <dgm:pt modelId="{C5C35192-CD73-423C-B8DA-32ACB402C41E}" type="sibTrans" cxnId="{868F126C-958A-470E-87A3-83C77FFE0EA1}">
      <dgm:prSet/>
      <dgm:spPr/>
      <dgm:t>
        <a:bodyPr/>
        <a:lstStyle/>
        <a:p>
          <a:endParaRPr lang="en-GB"/>
        </a:p>
      </dgm:t>
    </dgm:pt>
    <dgm:pt modelId="{3F87B420-5356-491E-96B2-413F0BF75DBB}">
      <dgm:prSet phldrT="[Text]"/>
      <dgm:spPr/>
      <dgm:t>
        <a:bodyPr/>
        <a:lstStyle/>
        <a:p>
          <a:r>
            <a:rPr lang="en-GB" dirty="0"/>
            <a:t>New Sports Kit</a:t>
          </a:r>
        </a:p>
      </dgm:t>
    </dgm:pt>
    <dgm:pt modelId="{B2D904AF-DBCB-4C0A-8EE0-B0605430E73A}" type="parTrans" cxnId="{E4D3C8BA-9150-40CB-A864-3585BCDF8277}">
      <dgm:prSet/>
      <dgm:spPr/>
      <dgm:t>
        <a:bodyPr/>
        <a:lstStyle/>
        <a:p>
          <a:endParaRPr lang="en-GB"/>
        </a:p>
      </dgm:t>
    </dgm:pt>
    <dgm:pt modelId="{F8A0E273-D692-4868-9F9C-4D38C9972773}" type="sibTrans" cxnId="{E4D3C8BA-9150-40CB-A864-3585BCDF8277}">
      <dgm:prSet/>
      <dgm:spPr/>
      <dgm:t>
        <a:bodyPr/>
        <a:lstStyle/>
        <a:p>
          <a:endParaRPr lang="en-GB"/>
        </a:p>
      </dgm:t>
    </dgm:pt>
    <dgm:pt modelId="{CEB79749-D6F8-45D0-B232-5599DB58C3E7}">
      <dgm:prSet phldrT="[Text]"/>
      <dgm:spPr/>
      <dgm:t>
        <a:bodyPr/>
        <a:lstStyle/>
        <a:p>
          <a:r>
            <a:rPr lang="en-GB" dirty="0"/>
            <a:t>Young Voices T-Shirts</a:t>
          </a:r>
        </a:p>
      </dgm:t>
    </dgm:pt>
    <dgm:pt modelId="{0B98F680-AF7C-453B-87AB-43582547E105}" type="parTrans" cxnId="{B23A995D-D2C1-400B-8A77-CC7530CD531A}">
      <dgm:prSet/>
      <dgm:spPr/>
      <dgm:t>
        <a:bodyPr/>
        <a:lstStyle/>
        <a:p>
          <a:endParaRPr lang="en-GB"/>
        </a:p>
      </dgm:t>
    </dgm:pt>
    <dgm:pt modelId="{27B021A1-283E-4A88-A59F-D587D46D6C76}" type="sibTrans" cxnId="{B23A995D-D2C1-400B-8A77-CC7530CD531A}">
      <dgm:prSet/>
      <dgm:spPr/>
      <dgm:t>
        <a:bodyPr/>
        <a:lstStyle/>
        <a:p>
          <a:endParaRPr lang="en-GB"/>
        </a:p>
      </dgm:t>
    </dgm:pt>
    <dgm:pt modelId="{2F4EFE21-A50F-4F6D-A063-D664DD4BF16C}">
      <dgm:prSet phldrT="[Text]"/>
      <dgm:spPr/>
      <dgm:t>
        <a:bodyPr/>
        <a:lstStyle/>
        <a:p>
          <a:r>
            <a:rPr lang="en-GB" dirty="0"/>
            <a:t>Chess Club</a:t>
          </a:r>
        </a:p>
      </dgm:t>
    </dgm:pt>
    <dgm:pt modelId="{97B169B5-4860-4EE3-8AFC-4C741B6CD361}" type="parTrans" cxnId="{183F51E1-4A2F-4CA5-B98F-034EFC9DCE4F}">
      <dgm:prSet/>
      <dgm:spPr/>
      <dgm:t>
        <a:bodyPr/>
        <a:lstStyle/>
        <a:p>
          <a:endParaRPr lang="en-GB"/>
        </a:p>
      </dgm:t>
    </dgm:pt>
    <dgm:pt modelId="{A6734BD8-E7B8-4E22-940C-C205E9F4955B}" type="sibTrans" cxnId="{183F51E1-4A2F-4CA5-B98F-034EFC9DCE4F}">
      <dgm:prSet/>
      <dgm:spPr/>
      <dgm:t>
        <a:bodyPr/>
        <a:lstStyle/>
        <a:p>
          <a:endParaRPr lang="en-GB"/>
        </a:p>
      </dgm:t>
    </dgm:pt>
    <dgm:pt modelId="{C7D35C0B-F913-42A8-8211-DC8306DD1BD9}">
      <dgm:prSet phldrT="[Text]"/>
      <dgm:spPr/>
      <dgm:t>
        <a:bodyPr/>
        <a:lstStyle/>
        <a:p>
          <a:r>
            <a:rPr lang="en-GB" dirty="0"/>
            <a:t>Leavers</a:t>
          </a:r>
          <a:r>
            <a:rPr lang="en-GB" baseline="0" dirty="0"/>
            <a:t> Hoodies</a:t>
          </a:r>
          <a:endParaRPr lang="en-GB" dirty="0"/>
        </a:p>
      </dgm:t>
    </dgm:pt>
    <dgm:pt modelId="{E4B90704-FE79-4BFB-924D-60D9DC8F5AA1}" type="parTrans" cxnId="{8EAD80EE-7709-4618-80FB-ED0F188EE82F}">
      <dgm:prSet/>
      <dgm:spPr/>
      <dgm:t>
        <a:bodyPr/>
        <a:lstStyle/>
        <a:p>
          <a:endParaRPr lang="en-GB"/>
        </a:p>
      </dgm:t>
    </dgm:pt>
    <dgm:pt modelId="{2F05A348-89E8-46CB-AF52-1E950F0C4EB1}" type="sibTrans" cxnId="{8EAD80EE-7709-4618-80FB-ED0F188EE82F}">
      <dgm:prSet/>
      <dgm:spPr/>
      <dgm:t>
        <a:bodyPr/>
        <a:lstStyle/>
        <a:p>
          <a:endParaRPr lang="en-GB"/>
        </a:p>
      </dgm:t>
    </dgm:pt>
    <dgm:pt modelId="{23198DC9-2FD9-4B95-A3F8-AA4DBD63E386}">
      <dgm:prSet phldrT="[Text]"/>
      <dgm:spPr/>
      <dgm:t>
        <a:bodyPr/>
        <a:lstStyle/>
        <a:p>
          <a:r>
            <a:rPr lang="en-GB" dirty="0"/>
            <a:t>Library Books</a:t>
          </a:r>
        </a:p>
      </dgm:t>
    </dgm:pt>
    <dgm:pt modelId="{FCF5450D-1564-48EF-8B09-3CEE07435FAD}" type="parTrans" cxnId="{3FABBBE0-3D9C-4D92-BAD2-A412ACD3D7E7}">
      <dgm:prSet/>
      <dgm:spPr/>
      <dgm:t>
        <a:bodyPr/>
        <a:lstStyle/>
        <a:p>
          <a:endParaRPr lang="en-GB"/>
        </a:p>
      </dgm:t>
    </dgm:pt>
    <dgm:pt modelId="{988E74F4-10CE-40A0-A9F2-9BA71DA48338}" type="sibTrans" cxnId="{3FABBBE0-3D9C-4D92-BAD2-A412ACD3D7E7}">
      <dgm:prSet/>
      <dgm:spPr/>
      <dgm:t>
        <a:bodyPr/>
        <a:lstStyle/>
        <a:p>
          <a:endParaRPr lang="en-GB"/>
        </a:p>
      </dgm:t>
    </dgm:pt>
    <dgm:pt modelId="{35D5DE13-F034-426F-8B81-CAD36476BE82}">
      <dgm:prSet phldrT="[Text]"/>
      <dgm:spPr/>
      <dgm:t>
        <a:bodyPr/>
        <a:lstStyle/>
        <a:p>
          <a:r>
            <a:rPr lang="en-GB" dirty="0"/>
            <a:t>Trophies</a:t>
          </a:r>
        </a:p>
      </dgm:t>
    </dgm:pt>
    <dgm:pt modelId="{29C4EF70-AB73-4F3E-AF69-9F5090E013BC}" type="parTrans" cxnId="{D6FB4E60-9153-4E39-AAD4-C393471FF970}">
      <dgm:prSet/>
      <dgm:spPr/>
      <dgm:t>
        <a:bodyPr/>
        <a:lstStyle/>
        <a:p>
          <a:endParaRPr lang="en-GB"/>
        </a:p>
      </dgm:t>
    </dgm:pt>
    <dgm:pt modelId="{18A0AEEC-F4FE-4587-9B4E-FBF4AA5C613E}" type="sibTrans" cxnId="{D6FB4E60-9153-4E39-AAD4-C393471FF970}">
      <dgm:prSet/>
      <dgm:spPr/>
      <dgm:t>
        <a:bodyPr/>
        <a:lstStyle/>
        <a:p>
          <a:endParaRPr lang="en-GB"/>
        </a:p>
      </dgm:t>
    </dgm:pt>
    <dgm:pt modelId="{3C671F0F-CC9B-4378-8FC0-2819C4E9BB9B}">
      <dgm:prSet phldrT="[Text]"/>
      <dgm:spPr/>
      <dgm:t>
        <a:bodyPr/>
        <a:lstStyle/>
        <a:p>
          <a:r>
            <a:rPr lang="en-GB" dirty="0"/>
            <a:t>Music Equipment</a:t>
          </a:r>
        </a:p>
      </dgm:t>
    </dgm:pt>
    <dgm:pt modelId="{FEFB34B8-331B-4C42-984D-30BD21F4BAF5}" type="parTrans" cxnId="{088F2334-B831-46EE-AB77-7AA62E42C974}">
      <dgm:prSet/>
      <dgm:spPr/>
      <dgm:t>
        <a:bodyPr/>
        <a:lstStyle/>
        <a:p>
          <a:endParaRPr lang="en-GB"/>
        </a:p>
      </dgm:t>
    </dgm:pt>
    <dgm:pt modelId="{8F67B209-F412-4345-A20D-DB6F6AE28C16}" type="sibTrans" cxnId="{088F2334-B831-46EE-AB77-7AA62E42C974}">
      <dgm:prSet/>
      <dgm:spPr/>
      <dgm:t>
        <a:bodyPr/>
        <a:lstStyle/>
        <a:p>
          <a:endParaRPr lang="en-GB"/>
        </a:p>
      </dgm:t>
    </dgm:pt>
    <dgm:pt modelId="{CD5B7FA6-05DF-4C58-82C2-6F3F309C9907}" type="pres">
      <dgm:prSet presAssocID="{2190A991-9CAA-42C8-9909-869E0BF747C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3D746D0-21AF-45B1-AA09-D632D14F47CC}" type="pres">
      <dgm:prSet presAssocID="{C49B906F-F33E-4C71-8110-CDBC49965EA2}" presName="thickLine" presStyleLbl="alignNode1" presStyleIdx="0" presStyleCnt="12"/>
      <dgm:spPr/>
    </dgm:pt>
    <dgm:pt modelId="{4BBF651E-D783-48D4-8D21-6BE38E3BFC25}" type="pres">
      <dgm:prSet presAssocID="{C49B906F-F33E-4C71-8110-CDBC49965EA2}" presName="horz1" presStyleCnt="0"/>
      <dgm:spPr/>
    </dgm:pt>
    <dgm:pt modelId="{25F343BE-6BB6-474E-A94F-B85BB344ED75}" type="pres">
      <dgm:prSet presAssocID="{C49B906F-F33E-4C71-8110-CDBC49965EA2}" presName="tx1" presStyleLbl="revTx" presStyleIdx="0" presStyleCnt="12"/>
      <dgm:spPr/>
      <dgm:t>
        <a:bodyPr/>
        <a:lstStyle/>
        <a:p>
          <a:endParaRPr lang="en-US"/>
        </a:p>
      </dgm:t>
    </dgm:pt>
    <dgm:pt modelId="{7D043A7E-818F-4083-BDCC-AA379A244C60}" type="pres">
      <dgm:prSet presAssocID="{C49B906F-F33E-4C71-8110-CDBC49965EA2}" presName="vert1" presStyleCnt="0"/>
      <dgm:spPr/>
    </dgm:pt>
    <dgm:pt modelId="{04083053-C962-4610-8BF2-08272F8BC866}" type="pres">
      <dgm:prSet presAssocID="{A268C61F-4D27-4C0D-B975-59DDAF469D55}" presName="thickLine" presStyleLbl="alignNode1" presStyleIdx="1" presStyleCnt="12"/>
      <dgm:spPr/>
    </dgm:pt>
    <dgm:pt modelId="{62E2CF59-F03D-4D27-BDF5-8E378D214B3F}" type="pres">
      <dgm:prSet presAssocID="{A268C61F-4D27-4C0D-B975-59DDAF469D55}" presName="horz1" presStyleCnt="0"/>
      <dgm:spPr/>
    </dgm:pt>
    <dgm:pt modelId="{149BC867-7DCE-4ED1-A7CA-79F5AEAB0A31}" type="pres">
      <dgm:prSet presAssocID="{A268C61F-4D27-4C0D-B975-59DDAF469D55}" presName="tx1" presStyleLbl="revTx" presStyleIdx="1" presStyleCnt="12"/>
      <dgm:spPr/>
      <dgm:t>
        <a:bodyPr/>
        <a:lstStyle/>
        <a:p>
          <a:endParaRPr lang="en-US"/>
        </a:p>
      </dgm:t>
    </dgm:pt>
    <dgm:pt modelId="{C1D14E7A-16E1-4CC7-B6F1-B3FCFB693A89}" type="pres">
      <dgm:prSet presAssocID="{A268C61F-4D27-4C0D-B975-59DDAF469D55}" presName="vert1" presStyleCnt="0"/>
      <dgm:spPr/>
    </dgm:pt>
    <dgm:pt modelId="{7D0B3EEC-1AB9-4709-A292-98BEC5BEE97F}" type="pres">
      <dgm:prSet presAssocID="{C2E82A80-6B00-4171-88F1-61D1B2D816DA}" presName="thickLine" presStyleLbl="alignNode1" presStyleIdx="2" presStyleCnt="12"/>
      <dgm:spPr/>
    </dgm:pt>
    <dgm:pt modelId="{B2650A0D-6E11-490A-828F-25FBFFF53217}" type="pres">
      <dgm:prSet presAssocID="{C2E82A80-6B00-4171-88F1-61D1B2D816DA}" presName="horz1" presStyleCnt="0"/>
      <dgm:spPr/>
    </dgm:pt>
    <dgm:pt modelId="{F2EEBF79-8EB5-4E8D-A8BC-00812E47FE3F}" type="pres">
      <dgm:prSet presAssocID="{C2E82A80-6B00-4171-88F1-61D1B2D816DA}" presName="tx1" presStyleLbl="revTx" presStyleIdx="2" presStyleCnt="12"/>
      <dgm:spPr/>
      <dgm:t>
        <a:bodyPr/>
        <a:lstStyle/>
        <a:p>
          <a:endParaRPr lang="en-US"/>
        </a:p>
      </dgm:t>
    </dgm:pt>
    <dgm:pt modelId="{256BAB31-A8F5-465E-A1C3-7DB61B0316AE}" type="pres">
      <dgm:prSet presAssocID="{C2E82A80-6B00-4171-88F1-61D1B2D816DA}" presName="vert1" presStyleCnt="0"/>
      <dgm:spPr/>
    </dgm:pt>
    <dgm:pt modelId="{347E8081-341F-41C3-965C-13BC37AF1C96}" type="pres">
      <dgm:prSet presAssocID="{DD184F56-721D-4A07-B914-DCDCCE9E0AE5}" presName="thickLine" presStyleLbl="alignNode1" presStyleIdx="3" presStyleCnt="12"/>
      <dgm:spPr/>
    </dgm:pt>
    <dgm:pt modelId="{EE9F311E-1C0B-49FD-95D9-906D57142C22}" type="pres">
      <dgm:prSet presAssocID="{DD184F56-721D-4A07-B914-DCDCCE9E0AE5}" presName="horz1" presStyleCnt="0"/>
      <dgm:spPr/>
    </dgm:pt>
    <dgm:pt modelId="{E98091D9-275C-4973-80F8-BA30B2F51602}" type="pres">
      <dgm:prSet presAssocID="{DD184F56-721D-4A07-B914-DCDCCE9E0AE5}" presName="tx1" presStyleLbl="revTx" presStyleIdx="3" presStyleCnt="12"/>
      <dgm:spPr/>
      <dgm:t>
        <a:bodyPr/>
        <a:lstStyle/>
        <a:p>
          <a:endParaRPr lang="en-US"/>
        </a:p>
      </dgm:t>
    </dgm:pt>
    <dgm:pt modelId="{FC022A2A-E015-4E57-8781-409F63ACA4A5}" type="pres">
      <dgm:prSet presAssocID="{DD184F56-721D-4A07-B914-DCDCCE9E0AE5}" presName="vert1" presStyleCnt="0"/>
      <dgm:spPr/>
    </dgm:pt>
    <dgm:pt modelId="{A18ADA9F-75BE-42B4-A1A8-1E092C1D5A97}" type="pres">
      <dgm:prSet presAssocID="{3F87B420-5356-491E-96B2-413F0BF75DBB}" presName="thickLine" presStyleLbl="alignNode1" presStyleIdx="4" presStyleCnt="12"/>
      <dgm:spPr/>
    </dgm:pt>
    <dgm:pt modelId="{7A4E39AC-F054-4CDC-8CBF-8AE98A601DF5}" type="pres">
      <dgm:prSet presAssocID="{3F87B420-5356-491E-96B2-413F0BF75DBB}" presName="horz1" presStyleCnt="0"/>
      <dgm:spPr/>
    </dgm:pt>
    <dgm:pt modelId="{7685D745-8AFB-4DCB-BCC6-50D4C3515A81}" type="pres">
      <dgm:prSet presAssocID="{3F87B420-5356-491E-96B2-413F0BF75DBB}" presName="tx1" presStyleLbl="revTx" presStyleIdx="4" presStyleCnt="12"/>
      <dgm:spPr/>
      <dgm:t>
        <a:bodyPr/>
        <a:lstStyle/>
        <a:p>
          <a:endParaRPr lang="en-US"/>
        </a:p>
      </dgm:t>
    </dgm:pt>
    <dgm:pt modelId="{57CE6A2C-BCD0-402F-A370-F638EDC6B7C4}" type="pres">
      <dgm:prSet presAssocID="{3F87B420-5356-491E-96B2-413F0BF75DBB}" presName="vert1" presStyleCnt="0"/>
      <dgm:spPr/>
    </dgm:pt>
    <dgm:pt modelId="{6DFD6DB9-5F64-4470-A798-FD626E88CA89}" type="pres">
      <dgm:prSet presAssocID="{CEB79749-D6F8-45D0-B232-5599DB58C3E7}" presName="thickLine" presStyleLbl="alignNode1" presStyleIdx="5" presStyleCnt="12"/>
      <dgm:spPr/>
    </dgm:pt>
    <dgm:pt modelId="{4E5C5884-8289-40A6-9A99-BEAFFF0018DC}" type="pres">
      <dgm:prSet presAssocID="{CEB79749-D6F8-45D0-B232-5599DB58C3E7}" presName="horz1" presStyleCnt="0"/>
      <dgm:spPr/>
    </dgm:pt>
    <dgm:pt modelId="{D16BF1D3-AC76-4868-835C-5A09922EA00B}" type="pres">
      <dgm:prSet presAssocID="{CEB79749-D6F8-45D0-B232-5599DB58C3E7}" presName="tx1" presStyleLbl="revTx" presStyleIdx="5" presStyleCnt="12"/>
      <dgm:spPr/>
      <dgm:t>
        <a:bodyPr/>
        <a:lstStyle/>
        <a:p>
          <a:endParaRPr lang="en-US"/>
        </a:p>
      </dgm:t>
    </dgm:pt>
    <dgm:pt modelId="{7C1F2668-4BA2-426B-952B-3C83F72515C0}" type="pres">
      <dgm:prSet presAssocID="{CEB79749-D6F8-45D0-B232-5599DB58C3E7}" presName="vert1" presStyleCnt="0"/>
      <dgm:spPr/>
    </dgm:pt>
    <dgm:pt modelId="{0D997D74-D68B-4E77-8F16-0B33FF38E86C}" type="pres">
      <dgm:prSet presAssocID="{23198DC9-2FD9-4B95-A3F8-AA4DBD63E386}" presName="thickLine" presStyleLbl="alignNode1" presStyleIdx="6" presStyleCnt="12"/>
      <dgm:spPr/>
    </dgm:pt>
    <dgm:pt modelId="{33900005-3B95-4736-ABC6-F1A871A18EC0}" type="pres">
      <dgm:prSet presAssocID="{23198DC9-2FD9-4B95-A3F8-AA4DBD63E386}" presName="horz1" presStyleCnt="0"/>
      <dgm:spPr/>
    </dgm:pt>
    <dgm:pt modelId="{A727CC78-D377-4221-9A2A-5183316F495D}" type="pres">
      <dgm:prSet presAssocID="{23198DC9-2FD9-4B95-A3F8-AA4DBD63E386}" presName="tx1" presStyleLbl="revTx" presStyleIdx="6" presStyleCnt="12"/>
      <dgm:spPr/>
      <dgm:t>
        <a:bodyPr/>
        <a:lstStyle/>
        <a:p>
          <a:endParaRPr lang="en-US"/>
        </a:p>
      </dgm:t>
    </dgm:pt>
    <dgm:pt modelId="{E3E0FE7B-0B4D-4ABF-99CC-1D38C4E115DC}" type="pres">
      <dgm:prSet presAssocID="{23198DC9-2FD9-4B95-A3F8-AA4DBD63E386}" presName="vert1" presStyleCnt="0"/>
      <dgm:spPr/>
    </dgm:pt>
    <dgm:pt modelId="{4DCB3C86-5C41-473B-A04A-775A93E405BD}" type="pres">
      <dgm:prSet presAssocID="{35D5DE13-F034-426F-8B81-CAD36476BE82}" presName="thickLine" presStyleLbl="alignNode1" presStyleIdx="7" presStyleCnt="12"/>
      <dgm:spPr/>
    </dgm:pt>
    <dgm:pt modelId="{B462E70F-DDAE-49D0-8F15-B64A161218FB}" type="pres">
      <dgm:prSet presAssocID="{35D5DE13-F034-426F-8B81-CAD36476BE82}" presName="horz1" presStyleCnt="0"/>
      <dgm:spPr/>
    </dgm:pt>
    <dgm:pt modelId="{AB4F1469-6C9A-44EE-B992-613768796A13}" type="pres">
      <dgm:prSet presAssocID="{35D5DE13-F034-426F-8B81-CAD36476BE82}" presName="tx1" presStyleLbl="revTx" presStyleIdx="7" presStyleCnt="12"/>
      <dgm:spPr/>
      <dgm:t>
        <a:bodyPr/>
        <a:lstStyle/>
        <a:p>
          <a:endParaRPr lang="en-US"/>
        </a:p>
      </dgm:t>
    </dgm:pt>
    <dgm:pt modelId="{095C36B8-99EC-4EDA-8B0C-AFCDD93989AA}" type="pres">
      <dgm:prSet presAssocID="{35D5DE13-F034-426F-8B81-CAD36476BE82}" presName="vert1" presStyleCnt="0"/>
      <dgm:spPr/>
    </dgm:pt>
    <dgm:pt modelId="{8BC41BA1-0A98-47E9-A1AC-AF6047EB7C84}" type="pres">
      <dgm:prSet presAssocID="{2F4EFE21-A50F-4F6D-A063-D664DD4BF16C}" presName="thickLine" presStyleLbl="alignNode1" presStyleIdx="8" presStyleCnt="12"/>
      <dgm:spPr/>
    </dgm:pt>
    <dgm:pt modelId="{77DF4EC2-1006-4A92-8B7D-B3B3CC007ADD}" type="pres">
      <dgm:prSet presAssocID="{2F4EFE21-A50F-4F6D-A063-D664DD4BF16C}" presName="horz1" presStyleCnt="0"/>
      <dgm:spPr/>
    </dgm:pt>
    <dgm:pt modelId="{6C5DBEA8-8CC9-4A49-A410-91E52DEBB429}" type="pres">
      <dgm:prSet presAssocID="{2F4EFE21-A50F-4F6D-A063-D664DD4BF16C}" presName="tx1" presStyleLbl="revTx" presStyleIdx="8" presStyleCnt="12"/>
      <dgm:spPr/>
      <dgm:t>
        <a:bodyPr/>
        <a:lstStyle/>
        <a:p>
          <a:endParaRPr lang="en-US"/>
        </a:p>
      </dgm:t>
    </dgm:pt>
    <dgm:pt modelId="{AA03F37C-9C96-4B01-8470-B534C1C52ABE}" type="pres">
      <dgm:prSet presAssocID="{2F4EFE21-A50F-4F6D-A063-D664DD4BF16C}" presName="vert1" presStyleCnt="0"/>
      <dgm:spPr/>
    </dgm:pt>
    <dgm:pt modelId="{316B9A1F-04AD-4000-AA17-C1864A3144F4}" type="pres">
      <dgm:prSet presAssocID="{C7D35C0B-F913-42A8-8211-DC8306DD1BD9}" presName="thickLine" presStyleLbl="alignNode1" presStyleIdx="9" presStyleCnt="12"/>
      <dgm:spPr/>
    </dgm:pt>
    <dgm:pt modelId="{292D8BF0-8124-46A5-8B3B-75E22188CA4D}" type="pres">
      <dgm:prSet presAssocID="{C7D35C0B-F913-42A8-8211-DC8306DD1BD9}" presName="horz1" presStyleCnt="0"/>
      <dgm:spPr/>
    </dgm:pt>
    <dgm:pt modelId="{11789B90-D345-48FE-B1AE-585B85B42B70}" type="pres">
      <dgm:prSet presAssocID="{C7D35C0B-F913-42A8-8211-DC8306DD1BD9}" presName="tx1" presStyleLbl="revTx" presStyleIdx="9" presStyleCnt="12"/>
      <dgm:spPr/>
      <dgm:t>
        <a:bodyPr/>
        <a:lstStyle/>
        <a:p>
          <a:endParaRPr lang="en-US"/>
        </a:p>
      </dgm:t>
    </dgm:pt>
    <dgm:pt modelId="{8B7DF2E6-964C-46ED-886C-8F28F9521EB7}" type="pres">
      <dgm:prSet presAssocID="{C7D35C0B-F913-42A8-8211-DC8306DD1BD9}" presName="vert1" presStyleCnt="0"/>
      <dgm:spPr/>
    </dgm:pt>
    <dgm:pt modelId="{D0B90F48-47D3-4827-ABBE-0685960BC98A}" type="pres">
      <dgm:prSet presAssocID="{A30FB386-84BD-40A4-88F7-33A16D782CA7}" presName="thickLine" presStyleLbl="alignNode1" presStyleIdx="10" presStyleCnt="12"/>
      <dgm:spPr/>
    </dgm:pt>
    <dgm:pt modelId="{46F69D88-2F85-4CC0-86D0-A4C7A4D327A4}" type="pres">
      <dgm:prSet presAssocID="{A30FB386-84BD-40A4-88F7-33A16D782CA7}" presName="horz1" presStyleCnt="0"/>
      <dgm:spPr/>
    </dgm:pt>
    <dgm:pt modelId="{36D7B273-E85D-4174-B286-E1650FB151F6}" type="pres">
      <dgm:prSet presAssocID="{A30FB386-84BD-40A4-88F7-33A16D782CA7}" presName="tx1" presStyleLbl="revTx" presStyleIdx="10" presStyleCnt="12"/>
      <dgm:spPr/>
      <dgm:t>
        <a:bodyPr/>
        <a:lstStyle/>
        <a:p>
          <a:endParaRPr lang="en-US"/>
        </a:p>
      </dgm:t>
    </dgm:pt>
    <dgm:pt modelId="{7EF61740-3153-4617-A281-BE32B7A0A39A}" type="pres">
      <dgm:prSet presAssocID="{A30FB386-84BD-40A4-88F7-33A16D782CA7}" presName="vert1" presStyleCnt="0"/>
      <dgm:spPr/>
    </dgm:pt>
    <dgm:pt modelId="{20733CC9-B2C7-4E28-9114-16036500AE8A}" type="pres">
      <dgm:prSet presAssocID="{3C671F0F-CC9B-4378-8FC0-2819C4E9BB9B}" presName="thickLine" presStyleLbl="alignNode1" presStyleIdx="11" presStyleCnt="12"/>
      <dgm:spPr/>
    </dgm:pt>
    <dgm:pt modelId="{AEBDDFFF-24FD-4767-AE83-C55FF9FED936}" type="pres">
      <dgm:prSet presAssocID="{3C671F0F-CC9B-4378-8FC0-2819C4E9BB9B}" presName="horz1" presStyleCnt="0"/>
      <dgm:spPr/>
    </dgm:pt>
    <dgm:pt modelId="{1D3748D0-F272-4826-A39B-AB2649E1EEAE}" type="pres">
      <dgm:prSet presAssocID="{3C671F0F-CC9B-4378-8FC0-2819C4E9BB9B}" presName="tx1" presStyleLbl="revTx" presStyleIdx="11" presStyleCnt="12"/>
      <dgm:spPr/>
      <dgm:t>
        <a:bodyPr/>
        <a:lstStyle/>
        <a:p>
          <a:endParaRPr lang="en-US"/>
        </a:p>
      </dgm:t>
    </dgm:pt>
    <dgm:pt modelId="{D446347B-63A5-4389-959E-1EC1FC315C8D}" type="pres">
      <dgm:prSet presAssocID="{3C671F0F-CC9B-4378-8FC0-2819C4E9BB9B}" presName="vert1" presStyleCnt="0"/>
      <dgm:spPr/>
    </dgm:pt>
  </dgm:ptLst>
  <dgm:cxnLst>
    <dgm:cxn modelId="{088F2334-B831-46EE-AB77-7AA62E42C974}" srcId="{2190A991-9CAA-42C8-9909-869E0BF747C3}" destId="{3C671F0F-CC9B-4378-8FC0-2819C4E9BB9B}" srcOrd="11" destOrd="0" parTransId="{FEFB34B8-331B-4C42-984D-30BD21F4BAF5}" sibTransId="{8F67B209-F412-4345-A20D-DB6F6AE28C16}"/>
    <dgm:cxn modelId="{0772979E-787C-4AE2-825E-56505F5633B6}" type="presOf" srcId="{C2E82A80-6B00-4171-88F1-61D1B2D816DA}" destId="{F2EEBF79-8EB5-4E8D-A8BC-00812E47FE3F}" srcOrd="0" destOrd="0" presId="urn:microsoft.com/office/officeart/2008/layout/LinedList"/>
    <dgm:cxn modelId="{0A764617-20BE-423A-9A94-B63481750E75}" type="presOf" srcId="{3C671F0F-CC9B-4378-8FC0-2819C4E9BB9B}" destId="{1D3748D0-F272-4826-A39B-AB2649E1EEAE}" srcOrd="0" destOrd="0" presId="urn:microsoft.com/office/officeart/2008/layout/LinedList"/>
    <dgm:cxn modelId="{D844A7BC-14A5-4AB0-94B2-F0497A525F72}" type="presOf" srcId="{A268C61F-4D27-4C0D-B975-59DDAF469D55}" destId="{149BC867-7DCE-4ED1-A7CA-79F5AEAB0A31}" srcOrd="0" destOrd="0" presId="urn:microsoft.com/office/officeart/2008/layout/LinedList"/>
    <dgm:cxn modelId="{CE618D6B-0B87-42C6-9E96-10E84DE36D15}" type="presOf" srcId="{C49B906F-F33E-4C71-8110-CDBC49965EA2}" destId="{25F343BE-6BB6-474E-A94F-B85BB344ED75}" srcOrd="0" destOrd="0" presId="urn:microsoft.com/office/officeart/2008/layout/LinedList"/>
    <dgm:cxn modelId="{E4144BF4-4DFA-46FC-9964-E929B2B8EC1F}" type="presOf" srcId="{2190A991-9CAA-42C8-9909-869E0BF747C3}" destId="{CD5B7FA6-05DF-4C58-82C2-6F3F309C9907}" srcOrd="0" destOrd="0" presId="urn:microsoft.com/office/officeart/2008/layout/LinedList"/>
    <dgm:cxn modelId="{B23A995D-D2C1-400B-8A77-CC7530CD531A}" srcId="{2190A991-9CAA-42C8-9909-869E0BF747C3}" destId="{CEB79749-D6F8-45D0-B232-5599DB58C3E7}" srcOrd="5" destOrd="0" parTransId="{0B98F680-AF7C-453B-87AB-43582547E105}" sibTransId="{27B021A1-283E-4A88-A59F-D587D46D6C76}"/>
    <dgm:cxn modelId="{B1FA1B35-FA16-402F-8CA1-DD9F7E95E1BE}" type="presOf" srcId="{3F87B420-5356-491E-96B2-413F0BF75DBB}" destId="{7685D745-8AFB-4DCB-BCC6-50D4C3515A81}" srcOrd="0" destOrd="0" presId="urn:microsoft.com/office/officeart/2008/layout/LinedList"/>
    <dgm:cxn modelId="{183F51E1-4A2F-4CA5-B98F-034EFC9DCE4F}" srcId="{2190A991-9CAA-42C8-9909-869E0BF747C3}" destId="{2F4EFE21-A50F-4F6D-A063-D664DD4BF16C}" srcOrd="8" destOrd="0" parTransId="{97B169B5-4860-4EE3-8AFC-4C741B6CD361}" sibTransId="{A6734BD8-E7B8-4E22-940C-C205E9F4955B}"/>
    <dgm:cxn modelId="{A511F8D0-4A3A-46D1-A4FC-65C2149C5095}" type="presOf" srcId="{A30FB386-84BD-40A4-88F7-33A16D782CA7}" destId="{36D7B273-E85D-4174-B286-E1650FB151F6}" srcOrd="0" destOrd="0" presId="urn:microsoft.com/office/officeart/2008/layout/LinedList"/>
    <dgm:cxn modelId="{4042267E-7E00-4CFC-8F61-97311C7E9B6B}" type="presOf" srcId="{DD184F56-721D-4A07-B914-DCDCCE9E0AE5}" destId="{E98091D9-275C-4973-80F8-BA30B2F51602}" srcOrd="0" destOrd="0" presId="urn:microsoft.com/office/officeart/2008/layout/LinedList"/>
    <dgm:cxn modelId="{D6FB4E60-9153-4E39-AAD4-C393471FF970}" srcId="{2190A991-9CAA-42C8-9909-869E0BF747C3}" destId="{35D5DE13-F034-426F-8B81-CAD36476BE82}" srcOrd="7" destOrd="0" parTransId="{29C4EF70-AB73-4F3E-AF69-9F5090E013BC}" sibTransId="{18A0AEEC-F4FE-4587-9B4E-FBF4AA5C613E}"/>
    <dgm:cxn modelId="{3FABBBE0-3D9C-4D92-BAD2-A412ACD3D7E7}" srcId="{2190A991-9CAA-42C8-9909-869E0BF747C3}" destId="{23198DC9-2FD9-4B95-A3F8-AA4DBD63E386}" srcOrd="6" destOrd="0" parTransId="{FCF5450D-1564-48EF-8B09-3CEE07435FAD}" sibTransId="{988E74F4-10CE-40A0-A9F2-9BA71DA48338}"/>
    <dgm:cxn modelId="{D590B8B7-E6EA-4943-BBDD-BC0354AAA035}" srcId="{2190A991-9CAA-42C8-9909-869E0BF747C3}" destId="{A268C61F-4D27-4C0D-B975-59DDAF469D55}" srcOrd="1" destOrd="0" parTransId="{FC80C6A1-7F19-4283-B148-9150291BD561}" sibTransId="{77F0A76D-7074-4312-B6EF-57646CC781EE}"/>
    <dgm:cxn modelId="{E4D3C8BA-9150-40CB-A864-3585BCDF8277}" srcId="{2190A991-9CAA-42C8-9909-869E0BF747C3}" destId="{3F87B420-5356-491E-96B2-413F0BF75DBB}" srcOrd="4" destOrd="0" parTransId="{B2D904AF-DBCB-4C0A-8EE0-B0605430E73A}" sibTransId="{F8A0E273-D692-4868-9F9C-4D38C9972773}"/>
    <dgm:cxn modelId="{6118CB23-96BF-4AFA-8300-11B0700F3FF2}" type="presOf" srcId="{CEB79749-D6F8-45D0-B232-5599DB58C3E7}" destId="{D16BF1D3-AC76-4868-835C-5A09922EA00B}" srcOrd="0" destOrd="0" presId="urn:microsoft.com/office/officeart/2008/layout/LinedList"/>
    <dgm:cxn modelId="{7B0D9229-36FD-4CC6-92BE-803CC920B535}" srcId="{2190A991-9CAA-42C8-9909-869E0BF747C3}" destId="{A30FB386-84BD-40A4-88F7-33A16D782CA7}" srcOrd="10" destOrd="0" parTransId="{F0AF58E5-D2F1-4B82-803E-259FFFDBF7CE}" sibTransId="{ABBD92DE-392D-4B43-AD27-537C4EA75CF8}"/>
    <dgm:cxn modelId="{FAD9AB89-75D0-42EF-8041-1EF26A7FD2A5}" type="presOf" srcId="{C7D35C0B-F913-42A8-8211-DC8306DD1BD9}" destId="{11789B90-D345-48FE-B1AE-585B85B42B70}" srcOrd="0" destOrd="0" presId="urn:microsoft.com/office/officeart/2008/layout/LinedList"/>
    <dgm:cxn modelId="{868F126C-958A-470E-87A3-83C77FFE0EA1}" srcId="{2190A991-9CAA-42C8-9909-869E0BF747C3}" destId="{DD184F56-721D-4A07-B914-DCDCCE9E0AE5}" srcOrd="3" destOrd="0" parTransId="{9DB09771-DDEC-442C-9392-9F8D5CA78094}" sibTransId="{C5C35192-CD73-423C-B8DA-32ACB402C41E}"/>
    <dgm:cxn modelId="{E6CDBD91-63CE-4EDF-893B-1D95DEED6E7A}" srcId="{2190A991-9CAA-42C8-9909-869E0BF747C3}" destId="{C49B906F-F33E-4C71-8110-CDBC49965EA2}" srcOrd="0" destOrd="0" parTransId="{C64B81BD-C1A4-4DE9-8387-49C1A710BBE6}" sibTransId="{50C07C1D-6F39-4754-9995-6F79BEFD4ADE}"/>
    <dgm:cxn modelId="{8258663F-AF08-4453-BF33-19087DFBC2FD}" type="presOf" srcId="{35D5DE13-F034-426F-8B81-CAD36476BE82}" destId="{AB4F1469-6C9A-44EE-B992-613768796A13}" srcOrd="0" destOrd="0" presId="urn:microsoft.com/office/officeart/2008/layout/LinedList"/>
    <dgm:cxn modelId="{4778BBD2-8900-40BE-9D52-0FFE58AB9116}" type="presOf" srcId="{2F4EFE21-A50F-4F6D-A063-D664DD4BF16C}" destId="{6C5DBEA8-8CC9-4A49-A410-91E52DEBB429}" srcOrd="0" destOrd="0" presId="urn:microsoft.com/office/officeart/2008/layout/LinedList"/>
    <dgm:cxn modelId="{FE7DA63C-B7B8-4261-A9BC-186A879164EC}" srcId="{2190A991-9CAA-42C8-9909-869E0BF747C3}" destId="{C2E82A80-6B00-4171-88F1-61D1B2D816DA}" srcOrd="2" destOrd="0" parTransId="{82FE7DAB-C9DD-46A1-8C4C-86A7B3FCA91D}" sibTransId="{D7CA85BD-622A-4F96-A5DF-901C164BD763}"/>
    <dgm:cxn modelId="{8EAD80EE-7709-4618-80FB-ED0F188EE82F}" srcId="{2190A991-9CAA-42C8-9909-869E0BF747C3}" destId="{C7D35C0B-F913-42A8-8211-DC8306DD1BD9}" srcOrd="9" destOrd="0" parTransId="{E4B90704-FE79-4BFB-924D-60D9DC8F5AA1}" sibTransId="{2F05A348-89E8-46CB-AF52-1E950F0C4EB1}"/>
    <dgm:cxn modelId="{243A7A73-E586-41A8-9088-B713A1F2F8CF}" type="presOf" srcId="{23198DC9-2FD9-4B95-A3F8-AA4DBD63E386}" destId="{A727CC78-D377-4221-9A2A-5183316F495D}" srcOrd="0" destOrd="0" presId="urn:microsoft.com/office/officeart/2008/layout/LinedList"/>
    <dgm:cxn modelId="{DB6B8C64-BFA7-40F3-BF3C-A27F795C6C9B}" type="presParOf" srcId="{CD5B7FA6-05DF-4C58-82C2-6F3F309C9907}" destId="{E3D746D0-21AF-45B1-AA09-D632D14F47CC}" srcOrd="0" destOrd="0" presId="urn:microsoft.com/office/officeart/2008/layout/LinedList"/>
    <dgm:cxn modelId="{69DDDD34-5F98-4D22-A081-3941A305712D}" type="presParOf" srcId="{CD5B7FA6-05DF-4C58-82C2-6F3F309C9907}" destId="{4BBF651E-D783-48D4-8D21-6BE38E3BFC25}" srcOrd="1" destOrd="0" presId="urn:microsoft.com/office/officeart/2008/layout/LinedList"/>
    <dgm:cxn modelId="{F7BE0F71-7663-413C-8568-60F78B07DD56}" type="presParOf" srcId="{4BBF651E-D783-48D4-8D21-6BE38E3BFC25}" destId="{25F343BE-6BB6-474E-A94F-B85BB344ED75}" srcOrd="0" destOrd="0" presId="urn:microsoft.com/office/officeart/2008/layout/LinedList"/>
    <dgm:cxn modelId="{FAEEB69D-1C62-4139-8E3A-F297C7552812}" type="presParOf" srcId="{4BBF651E-D783-48D4-8D21-6BE38E3BFC25}" destId="{7D043A7E-818F-4083-BDCC-AA379A244C60}" srcOrd="1" destOrd="0" presId="urn:microsoft.com/office/officeart/2008/layout/LinedList"/>
    <dgm:cxn modelId="{362474DA-523D-4038-9BBB-9460BB697D31}" type="presParOf" srcId="{CD5B7FA6-05DF-4C58-82C2-6F3F309C9907}" destId="{04083053-C962-4610-8BF2-08272F8BC866}" srcOrd="2" destOrd="0" presId="urn:microsoft.com/office/officeart/2008/layout/LinedList"/>
    <dgm:cxn modelId="{A4B9539B-17C3-4C52-8D97-16FD52D25805}" type="presParOf" srcId="{CD5B7FA6-05DF-4C58-82C2-6F3F309C9907}" destId="{62E2CF59-F03D-4D27-BDF5-8E378D214B3F}" srcOrd="3" destOrd="0" presId="urn:microsoft.com/office/officeart/2008/layout/LinedList"/>
    <dgm:cxn modelId="{017E6C4D-2DF3-4E2A-B73E-24263F549E2A}" type="presParOf" srcId="{62E2CF59-F03D-4D27-BDF5-8E378D214B3F}" destId="{149BC867-7DCE-4ED1-A7CA-79F5AEAB0A31}" srcOrd="0" destOrd="0" presId="urn:microsoft.com/office/officeart/2008/layout/LinedList"/>
    <dgm:cxn modelId="{602AA867-EE07-4B6B-AC1B-A3295FD37128}" type="presParOf" srcId="{62E2CF59-F03D-4D27-BDF5-8E378D214B3F}" destId="{C1D14E7A-16E1-4CC7-B6F1-B3FCFB693A89}" srcOrd="1" destOrd="0" presId="urn:microsoft.com/office/officeart/2008/layout/LinedList"/>
    <dgm:cxn modelId="{D306DC2A-3576-4BDE-9893-4AF1E45E06E3}" type="presParOf" srcId="{CD5B7FA6-05DF-4C58-82C2-6F3F309C9907}" destId="{7D0B3EEC-1AB9-4709-A292-98BEC5BEE97F}" srcOrd="4" destOrd="0" presId="urn:microsoft.com/office/officeart/2008/layout/LinedList"/>
    <dgm:cxn modelId="{591D14D9-66B2-4B02-98EE-792334D95176}" type="presParOf" srcId="{CD5B7FA6-05DF-4C58-82C2-6F3F309C9907}" destId="{B2650A0D-6E11-490A-828F-25FBFFF53217}" srcOrd="5" destOrd="0" presId="urn:microsoft.com/office/officeart/2008/layout/LinedList"/>
    <dgm:cxn modelId="{FA9EC788-889A-4A4B-933E-86B903EFA084}" type="presParOf" srcId="{B2650A0D-6E11-490A-828F-25FBFFF53217}" destId="{F2EEBF79-8EB5-4E8D-A8BC-00812E47FE3F}" srcOrd="0" destOrd="0" presId="urn:microsoft.com/office/officeart/2008/layout/LinedList"/>
    <dgm:cxn modelId="{E341A319-95EF-4430-A4B4-7A99B6F3E20C}" type="presParOf" srcId="{B2650A0D-6E11-490A-828F-25FBFFF53217}" destId="{256BAB31-A8F5-465E-A1C3-7DB61B0316AE}" srcOrd="1" destOrd="0" presId="urn:microsoft.com/office/officeart/2008/layout/LinedList"/>
    <dgm:cxn modelId="{5D0E18B3-F68A-4526-8BF3-31F7D151C028}" type="presParOf" srcId="{CD5B7FA6-05DF-4C58-82C2-6F3F309C9907}" destId="{347E8081-341F-41C3-965C-13BC37AF1C96}" srcOrd="6" destOrd="0" presId="urn:microsoft.com/office/officeart/2008/layout/LinedList"/>
    <dgm:cxn modelId="{2EBD0D6C-96A5-4491-A126-5F422F3FF21E}" type="presParOf" srcId="{CD5B7FA6-05DF-4C58-82C2-6F3F309C9907}" destId="{EE9F311E-1C0B-49FD-95D9-906D57142C22}" srcOrd="7" destOrd="0" presId="urn:microsoft.com/office/officeart/2008/layout/LinedList"/>
    <dgm:cxn modelId="{B7AB12E3-7451-4C5E-8758-AF4A40D5106D}" type="presParOf" srcId="{EE9F311E-1C0B-49FD-95D9-906D57142C22}" destId="{E98091D9-275C-4973-80F8-BA30B2F51602}" srcOrd="0" destOrd="0" presId="urn:microsoft.com/office/officeart/2008/layout/LinedList"/>
    <dgm:cxn modelId="{ED0B5675-6EE6-4B3F-9088-668ED54376D0}" type="presParOf" srcId="{EE9F311E-1C0B-49FD-95D9-906D57142C22}" destId="{FC022A2A-E015-4E57-8781-409F63ACA4A5}" srcOrd="1" destOrd="0" presId="urn:microsoft.com/office/officeart/2008/layout/LinedList"/>
    <dgm:cxn modelId="{50E5CECA-3470-4A89-8C62-D133FDA8E254}" type="presParOf" srcId="{CD5B7FA6-05DF-4C58-82C2-6F3F309C9907}" destId="{A18ADA9F-75BE-42B4-A1A8-1E092C1D5A97}" srcOrd="8" destOrd="0" presId="urn:microsoft.com/office/officeart/2008/layout/LinedList"/>
    <dgm:cxn modelId="{1F75CFC1-1DB2-44C5-A633-6CC91BE00783}" type="presParOf" srcId="{CD5B7FA6-05DF-4C58-82C2-6F3F309C9907}" destId="{7A4E39AC-F054-4CDC-8CBF-8AE98A601DF5}" srcOrd="9" destOrd="0" presId="urn:microsoft.com/office/officeart/2008/layout/LinedList"/>
    <dgm:cxn modelId="{C9DE6FB3-58ED-4F0E-8987-1A3D8E81B357}" type="presParOf" srcId="{7A4E39AC-F054-4CDC-8CBF-8AE98A601DF5}" destId="{7685D745-8AFB-4DCB-BCC6-50D4C3515A81}" srcOrd="0" destOrd="0" presId="urn:microsoft.com/office/officeart/2008/layout/LinedList"/>
    <dgm:cxn modelId="{111157CC-9A58-4014-B78C-CF20E5BA88A3}" type="presParOf" srcId="{7A4E39AC-F054-4CDC-8CBF-8AE98A601DF5}" destId="{57CE6A2C-BCD0-402F-A370-F638EDC6B7C4}" srcOrd="1" destOrd="0" presId="urn:microsoft.com/office/officeart/2008/layout/LinedList"/>
    <dgm:cxn modelId="{DACC4F45-106B-47CD-A071-FCBB52996A8C}" type="presParOf" srcId="{CD5B7FA6-05DF-4C58-82C2-6F3F309C9907}" destId="{6DFD6DB9-5F64-4470-A798-FD626E88CA89}" srcOrd="10" destOrd="0" presId="urn:microsoft.com/office/officeart/2008/layout/LinedList"/>
    <dgm:cxn modelId="{55B1A5F3-9434-4D51-87D9-689314890AC9}" type="presParOf" srcId="{CD5B7FA6-05DF-4C58-82C2-6F3F309C9907}" destId="{4E5C5884-8289-40A6-9A99-BEAFFF0018DC}" srcOrd="11" destOrd="0" presId="urn:microsoft.com/office/officeart/2008/layout/LinedList"/>
    <dgm:cxn modelId="{7DFDA3A3-D684-4127-A342-66A143909549}" type="presParOf" srcId="{4E5C5884-8289-40A6-9A99-BEAFFF0018DC}" destId="{D16BF1D3-AC76-4868-835C-5A09922EA00B}" srcOrd="0" destOrd="0" presId="urn:microsoft.com/office/officeart/2008/layout/LinedList"/>
    <dgm:cxn modelId="{B7B33010-5C65-4E8B-8E75-9E9CE2026C90}" type="presParOf" srcId="{4E5C5884-8289-40A6-9A99-BEAFFF0018DC}" destId="{7C1F2668-4BA2-426B-952B-3C83F72515C0}" srcOrd="1" destOrd="0" presId="urn:microsoft.com/office/officeart/2008/layout/LinedList"/>
    <dgm:cxn modelId="{F25C43C1-01BF-478A-BA91-466DA27719AE}" type="presParOf" srcId="{CD5B7FA6-05DF-4C58-82C2-6F3F309C9907}" destId="{0D997D74-D68B-4E77-8F16-0B33FF38E86C}" srcOrd="12" destOrd="0" presId="urn:microsoft.com/office/officeart/2008/layout/LinedList"/>
    <dgm:cxn modelId="{BDCD0EA8-EBA8-4BE8-A034-82861175A684}" type="presParOf" srcId="{CD5B7FA6-05DF-4C58-82C2-6F3F309C9907}" destId="{33900005-3B95-4736-ABC6-F1A871A18EC0}" srcOrd="13" destOrd="0" presId="urn:microsoft.com/office/officeart/2008/layout/LinedList"/>
    <dgm:cxn modelId="{E582BAAC-1E7D-491A-8A62-4C978288B087}" type="presParOf" srcId="{33900005-3B95-4736-ABC6-F1A871A18EC0}" destId="{A727CC78-D377-4221-9A2A-5183316F495D}" srcOrd="0" destOrd="0" presId="urn:microsoft.com/office/officeart/2008/layout/LinedList"/>
    <dgm:cxn modelId="{E02F33F4-AC33-4DB9-BA38-5FACFC174DB4}" type="presParOf" srcId="{33900005-3B95-4736-ABC6-F1A871A18EC0}" destId="{E3E0FE7B-0B4D-4ABF-99CC-1D38C4E115DC}" srcOrd="1" destOrd="0" presId="urn:microsoft.com/office/officeart/2008/layout/LinedList"/>
    <dgm:cxn modelId="{EF98D12F-1EB9-4111-B798-41ECAF17A18D}" type="presParOf" srcId="{CD5B7FA6-05DF-4C58-82C2-6F3F309C9907}" destId="{4DCB3C86-5C41-473B-A04A-775A93E405BD}" srcOrd="14" destOrd="0" presId="urn:microsoft.com/office/officeart/2008/layout/LinedList"/>
    <dgm:cxn modelId="{DB7258BB-9164-47B2-A873-8F0A003E6E05}" type="presParOf" srcId="{CD5B7FA6-05DF-4C58-82C2-6F3F309C9907}" destId="{B462E70F-DDAE-49D0-8F15-B64A161218FB}" srcOrd="15" destOrd="0" presId="urn:microsoft.com/office/officeart/2008/layout/LinedList"/>
    <dgm:cxn modelId="{DED59659-4011-47BE-AE2A-D30995A7FAEF}" type="presParOf" srcId="{B462E70F-DDAE-49D0-8F15-B64A161218FB}" destId="{AB4F1469-6C9A-44EE-B992-613768796A13}" srcOrd="0" destOrd="0" presId="urn:microsoft.com/office/officeart/2008/layout/LinedList"/>
    <dgm:cxn modelId="{49CC632B-5273-4469-B06E-708CF06F98BA}" type="presParOf" srcId="{B462E70F-DDAE-49D0-8F15-B64A161218FB}" destId="{095C36B8-99EC-4EDA-8B0C-AFCDD93989AA}" srcOrd="1" destOrd="0" presId="urn:microsoft.com/office/officeart/2008/layout/LinedList"/>
    <dgm:cxn modelId="{142E2DD2-41F7-4D67-ABA7-B9AE59500A7A}" type="presParOf" srcId="{CD5B7FA6-05DF-4C58-82C2-6F3F309C9907}" destId="{8BC41BA1-0A98-47E9-A1AC-AF6047EB7C84}" srcOrd="16" destOrd="0" presId="urn:microsoft.com/office/officeart/2008/layout/LinedList"/>
    <dgm:cxn modelId="{07C8BD38-70E1-4E3E-A6B2-DAAB3E0ED1DA}" type="presParOf" srcId="{CD5B7FA6-05DF-4C58-82C2-6F3F309C9907}" destId="{77DF4EC2-1006-4A92-8B7D-B3B3CC007ADD}" srcOrd="17" destOrd="0" presId="urn:microsoft.com/office/officeart/2008/layout/LinedList"/>
    <dgm:cxn modelId="{2F5D3AFC-0A45-4360-9BED-F89E34712E06}" type="presParOf" srcId="{77DF4EC2-1006-4A92-8B7D-B3B3CC007ADD}" destId="{6C5DBEA8-8CC9-4A49-A410-91E52DEBB429}" srcOrd="0" destOrd="0" presId="urn:microsoft.com/office/officeart/2008/layout/LinedList"/>
    <dgm:cxn modelId="{8229ACE0-0AA7-447D-94AE-329407086FC3}" type="presParOf" srcId="{77DF4EC2-1006-4A92-8B7D-B3B3CC007ADD}" destId="{AA03F37C-9C96-4B01-8470-B534C1C52ABE}" srcOrd="1" destOrd="0" presId="urn:microsoft.com/office/officeart/2008/layout/LinedList"/>
    <dgm:cxn modelId="{967DF379-1F3A-48A8-BEC5-C0C751903744}" type="presParOf" srcId="{CD5B7FA6-05DF-4C58-82C2-6F3F309C9907}" destId="{316B9A1F-04AD-4000-AA17-C1864A3144F4}" srcOrd="18" destOrd="0" presId="urn:microsoft.com/office/officeart/2008/layout/LinedList"/>
    <dgm:cxn modelId="{92236952-B8DE-4E67-B8AF-22FBDE64BEE5}" type="presParOf" srcId="{CD5B7FA6-05DF-4C58-82C2-6F3F309C9907}" destId="{292D8BF0-8124-46A5-8B3B-75E22188CA4D}" srcOrd="19" destOrd="0" presId="urn:microsoft.com/office/officeart/2008/layout/LinedList"/>
    <dgm:cxn modelId="{E1156EA4-91E5-4D5A-AC75-B795448A6DF2}" type="presParOf" srcId="{292D8BF0-8124-46A5-8B3B-75E22188CA4D}" destId="{11789B90-D345-48FE-B1AE-585B85B42B70}" srcOrd="0" destOrd="0" presId="urn:microsoft.com/office/officeart/2008/layout/LinedList"/>
    <dgm:cxn modelId="{16FE3836-BFA6-4D8F-B18F-EBC2E8B2A1EB}" type="presParOf" srcId="{292D8BF0-8124-46A5-8B3B-75E22188CA4D}" destId="{8B7DF2E6-964C-46ED-886C-8F28F9521EB7}" srcOrd="1" destOrd="0" presId="urn:microsoft.com/office/officeart/2008/layout/LinedList"/>
    <dgm:cxn modelId="{580E7630-5019-470D-A21D-8FF19D8B895A}" type="presParOf" srcId="{CD5B7FA6-05DF-4C58-82C2-6F3F309C9907}" destId="{D0B90F48-47D3-4827-ABBE-0685960BC98A}" srcOrd="20" destOrd="0" presId="urn:microsoft.com/office/officeart/2008/layout/LinedList"/>
    <dgm:cxn modelId="{8FB453E7-DDCF-45CB-9943-C954E27E567F}" type="presParOf" srcId="{CD5B7FA6-05DF-4C58-82C2-6F3F309C9907}" destId="{46F69D88-2F85-4CC0-86D0-A4C7A4D327A4}" srcOrd="21" destOrd="0" presId="urn:microsoft.com/office/officeart/2008/layout/LinedList"/>
    <dgm:cxn modelId="{1D7793B2-9EE5-42BD-83C3-75A85FB0C038}" type="presParOf" srcId="{46F69D88-2F85-4CC0-86D0-A4C7A4D327A4}" destId="{36D7B273-E85D-4174-B286-E1650FB151F6}" srcOrd="0" destOrd="0" presId="urn:microsoft.com/office/officeart/2008/layout/LinedList"/>
    <dgm:cxn modelId="{C731C84A-1A7A-4C47-B8AF-D2135F4E7D53}" type="presParOf" srcId="{46F69D88-2F85-4CC0-86D0-A4C7A4D327A4}" destId="{7EF61740-3153-4617-A281-BE32B7A0A39A}" srcOrd="1" destOrd="0" presId="urn:microsoft.com/office/officeart/2008/layout/LinedList"/>
    <dgm:cxn modelId="{56C887B0-AFB5-4BAB-8097-39805C698540}" type="presParOf" srcId="{CD5B7FA6-05DF-4C58-82C2-6F3F309C9907}" destId="{20733CC9-B2C7-4E28-9114-16036500AE8A}" srcOrd="22" destOrd="0" presId="urn:microsoft.com/office/officeart/2008/layout/LinedList"/>
    <dgm:cxn modelId="{668EE10B-BD76-4B54-9858-9F627E3BFE48}" type="presParOf" srcId="{CD5B7FA6-05DF-4C58-82C2-6F3F309C9907}" destId="{AEBDDFFF-24FD-4767-AE83-C55FF9FED936}" srcOrd="23" destOrd="0" presId="urn:microsoft.com/office/officeart/2008/layout/LinedList"/>
    <dgm:cxn modelId="{49D8EAB3-6A34-4B4E-AC17-FD02C513E190}" type="presParOf" srcId="{AEBDDFFF-24FD-4767-AE83-C55FF9FED936}" destId="{1D3748D0-F272-4826-A39B-AB2649E1EEAE}" srcOrd="0" destOrd="0" presId="urn:microsoft.com/office/officeart/2008/layout/LinedList"/>
    <dgm:cxn modelId="{C28D81C1-9D65-4337-B033-BC134AE4BD5E}" type="presParOf" srcId="{AEBDDFFF-24FD-4767-AE83-C55FF9FED936}" destId="{D446347B-63A5-4389-959E-1EC1FC315C8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101C0-1BB1-431E-A647-2DB38CF0C41B}">
      <dsp:nvSpPr>
        <dsp:cNvPr id="0" name=""/>
        <dsp:cNvSpPr/>
      </dsp:nvSpPr>
      <dsp:spPr>
        <a:xfrm>
          <a:off x="5202316" y="2190101"/>
          <a:ext cx="1057427" cy="1038463"/>
        </a:xfrm>
        <a:prstGeom prst="ellipse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Netherton J&amp;I School</a:t>
          </a:r>
        </a:p>
      </dsp:txBody>
      <dsp:txXfrm>
        <a:off x="5357173" y="2342180"/>
        <a:ext cx="747713" cy="734305"/>
      </dsp:txXfrm>
    </dsp:sp>
    <dsp:sp modelId="{7426CD09-D3D2-4F48-83EB-36D3A9DDCE4E}">
      <dsp:nvSpPr>
        <dsp:cNvPr id="0" name=""/>
        <dsp:cNvSpPr/>
      </dsp:nvSpPr>
      <dsp:spPr>
        <a:xfrm rot="15492719">
          <a:off x="5162827" y="1817009"/>
          <a:ext cx="767337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767337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 rot="10800000">
        <a:off x="5162827" y="1802401"/>
        <a:ext cx="767337" cy="45391"/>
      </dsp:txXfrm>
    </dsp:sp>
    <dsp:sp modelId="{F5E235D4-A5A2-41C4-84CD-282349295FE1}">
      <dsp:nvSpPr>
        <dsp:cNvPr id="0" name=""/>
        <dsp:cNvSpPr/>
      </dsp:nvSpPr>
      <dsp:spPr>
        <a:xfrm>
          <a:off x="4558968" y="70025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Discos</a:t>
          </a:r>
        </a:p>
      </dsp:txBody>
      <dsp:txXfrm>
        <a:off x="4783462" y="273828"/>
        <a:ext cx="1083954" cy="984050"/>
      </dsp:txXfrm>
    </dsp:sp>
    <dsp:sp modelId="{A3A04D8E-FC80-4E75-AF93-1F108A553B7C}">
      <dsp:nvSpPr>
        <dsp:cNvPr id="0" name=""/>
        <dsp:cNvSpPr/>
      </dsp:nvSpPr>
      <dsp:spPr>
        <a:xfrm rot="18963320">
          <a:off x="5897977" y="1816074"/>
          <a:ext cx="1502893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1502893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>
        <a:off x="5897977" y="1779711"/>
        <a:ext cx="1502893" cy="88902"/>
      </dsp:txXfrm>
    </dsp:sp>
    <dsp:sp modelId="{C72DB020-21C7-41DA-9FF3-E77844EA7DA7}">
      <dsp:nvSpPr>
        <dsp:cNvPr id="0" name=""/>
        <dsp:cNvSpPr/>
      </dsp:nvSpPr>
      <dsp:spPr>
        <a:xfrm>
          <a:off x="6949531" y="100340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4444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Christmas &amp; Special Event Cards</a:t>
          </a:r>
        </a:p>
      </dsp:txBody>
      <dsp:txXfrm>
        <a:off x="7174025" y="304143"/>
        <a:ext cx="1083954" cy="984050"/>
      </dsp:txXfrm>
    </dsp:sp>
    <dsp:sp modelId="{F0A66DB7-7B1E-45F8-B75C-BA71534A2337}">
      <dsp:nvSpPr>
        <dsp:cNvPr id="0" name=""/>
        <dsp:cNvSpPr/>
      </dsp:nvSpPr>
      <dsp:spPr>
        <a:xfrm rot="20801070">
          <a:off x="6221564" y="2378582"/>
          <a:ext cx="1745552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1745552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>
        <a:off x="6221564" y="2335042"/>
        <a:ext cx="1745552" cy="103257"/>
      </dsp:txXfrm>
    </dsp:sp>
    <dsp:sp modelId="{6B33686F-B6B7-471D-8B72-A161ECF7430F}">
      <dsp:nvSpPr>
        <dsp:cNvPr id="0" name=""/>
        <dsp:cNvSpPr/>
      </dsp:nvSpPr>
      <dsp:spPr>
        <a:xfrm>
          <a:off x="7918863" y="1314293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8889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Amazon Smile</a:t>
          </a:r>
        </a:p>
      </dsp:txBody>
      <dsp:txXfrm>
        <a:off x="8143357" y="1518096"/>
        <a:ext cx="1083954" cy="984050"/>
      </dsp:txXfrm>
    </dsp:sp>
    <dsp:sp modelId="{611EEFD6-AEFD-48CF-874E-2514F6F22678}">
      <dsp:nvSpPr>
        <dsp:cNvPr id="0" name=""/>
        <dsp:cNvSpPr/>
      </dsp:nvSpPr>
      <dsp:spPr>
        <a:xfrm rot="81875">
          <a:off x="6259086" y="2755923"/>
          <a:ext cx="3534654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3534654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>
        <a:off x="6259086" y="2659466"/>
        <a:ext cx="3534654" cy="209090"/>
      </dsp:txXfrm>
    </dsp:sp>
    <dsp:sp modelId="{57037194-CDBC-4C86-9E4B-C0B056A22F8D}">
      <dsp:nvSpPr>
        <dsp:cNvPr id="0" name=""/>
        <dsp:cNvSpPr/>
      </dsp:nvSpPr>
      <dsp:spPr>
        <a:xfrm>
          <a:off x="9792976" y="2128522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Christmas and Spring Fayres</a:t>
          </a:r>
        </a:p>
      </dsp:txBody>
      <dsp:txXfrm>
        <a:off x="10017470" y="2332325"/>
        <a:ext cx="1083954" cy="984050"/>
      </dsp:txXfrm>
    </dsp:sp>
    <dsp:sp modelId="{C5B9BCCB-B445-4C39-9C70-12A86F1A1A5E}">
      <dsp:nvSpPr>
        <dsp:cNvPr id="0" name=""/>
        <dsp:cNvSpPr/>
      </dsp:nvSpPr>
      <dsp:spPr>
        <a:xfrm rot="1730862">
          <a:off x="6079192" y="3394469"/>
          <a:ext cx="1820648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1820648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>
        <a:off x="6079192" y="3348707"/>
        <a:ext cx="1820648" cy="107699"/>
      </dsp:txXfrm>
    </dsp:sp>
    <dsp:sp modelId="{69FD50A7-7983-4190-9A45-287974F3FCC9}">
      <dsp:nvSpPr>
        <dsp:cNvPr id="0" name=""/>
        <dsp:cNvSpPr/>
      </dsp:nvSpPr>
      <dsp:spPr>
        <a:xfrm>
          <a:off x="7675684" y="3506899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7778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Bags to School</a:t>
          </a:r>
        </a:p>
      </dsp:txBody>
      <dsp:txXfrm>
        <a:off x="7900178" y="3710702"/>
        <a:ext cx="1083954" cy="984050"/>
      </dsp:txXfrm>
    </dsp:sp>
    <dsp:sp modelId="{147CC690-08B2-4ECC-98B5-F578A47E3E19}">
      <dsp:nvSpPr>
        <dsp:cNvPr id="0" name=""/>
        <dsp:cNvSpPr/>
      </dsp:nvSpPr>
      <dsp:spPr>
        <a:xfrm rot="4984286">
          <a:off x="5366897" y="3698605"/>
          <a:ext cx="970661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970661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>
        <a:off x="5366897" y="3677983"/>
        <a:ext cx="970661" cy="57418"/>
      </dsp:txXfrm>
    </dsp:sp>
    <dsp:sp modelId="{5A266418-35B2-42C1-9B68-4C91B25FA1D1}">
      <dsp:nvSpPr>
        <dsp:cNvPr id="0" name=""/>
        <dsp:cNvSpPr/>
      </dsp:nvSpPr>
      <dsp:spPr>
        <a:xfrm>
          <a:off x="5228349" y="4184283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2222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5p Challenge</a:t>
          </a:r>
        </a:p>
      </dsp:txBody>
      <dsp:txXfrm>
        <a:off x="5452843" y="4388086"/>
        <a:ext cx="1083954" cy="984050"/>
      </dsp:txXfrm>
    </dsp:sp>
    <dsp:sp modelId="{8D8496DA-BCED-49BA-AC94-3D94C00F5F65}">
      <dsp:nvSpPr>
        <dsp:cNvPr id="0" name=""/>
        <dsp:cNvSpPr/>
      </dsp:nvSpPr>
      <dsp:spPr>
        <a:xfrm rot="8339468">
          <a:off x="3855358" y="3598869"/>
          <a:ext cx="1686790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1686790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 rot="10800000">
        <a:off x="3855358" y="3557067"/>
        <a:ext cx="1686790" cy="99781"/>
      </dsp:txXfrm>
    </dsp:sp>
    <dsp:sp modelId="{B86528F4-C33E-4EE3-B3CF-E617F926F79C}">
      <dsp:nvSpPr>
        <dsp:cNvPr id="0" name=""/>
        <dsp:cNvSpPr/>
      </dsp:nvSpPr>
      <dsp:spPr>
        <a:xfrm>
          <a:off x="2742329" y="3945862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School Fun Days</a:t>
          </a:r>
        </a:p>
      </dsp:txBody>
      <dsp:txXfrm>
        <a:off x="2966823" y="4149665"/>
        <a:ext cx="1083954" cy="984050"/>
      </dsp:txXfrm>
    </dsp:sp>
    <dsp:sp modelId="{6CE3E04A-DAD8-428F-A732-9909369413A9}">
      <dsp:nvSpPr>
        <dsp:cNvPr id="0" name=""/>
        <dsp:cNvSpPr/>
      </dsp:nvSpPr>
      <dsp:spPr>
        <a:xfrm rot="10077307">
          <a:off x="2313891" y="3117488"/>
          <a:ext cx="2932762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2932762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 rot="10800000">
        <a:off x="2313891" y="3038834"/>
        <a:ext cx="2932762" cy="173486"/>
      </dsp:txXfrm>
    </dsp:sp>
    <dsp:sp modelId="{864DC89F-6EED-40C4-A8F8-A9C7AF9CBC35}">
      <dsp:nvSpPr>
        <dsp:cNvPr id="0" name=""/>
        <dsp:cNvSpPr/>
      </dsp:nvSpPr>
      <dsp:spPr>
        <a:xfrm>
          <a:off x="833564" y="2894957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1111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Hampers</a:t>
          </a:r>
        </a:p>
      </dsp:txBody>
      <dsp:txXfrm>
        <a:off x="1058058" y="3098760"/>
        <a:ext cx="1083954" cy="984050"/>
      </dsp:txXfrm>
    </dsp:sp>
    <dsp:sp modelId="{93E01F50-FA0F-4B0A-980E-87149A88B277}">
      <dsp:nvSpPr>
        <dsp:cNvPr id="0" name=""/>
        <dsp:cNvSpPr/>
      </dsp:nvSpPr>
      <dsp:spPr>
        <a:xfrm rot="11436822">
          <a:off x="1643242" y="2272459"/>
          <a:ext cx="3599232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3599232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 rot="10800000">
        <a:off x="1643242" y="2174092"/>
        <a:ext cx="3599232" cy="212910"/>
      </dsp:txXfrm>
    </dsp:sp>
    <dsp:sp modelId="{E88AAAF0-8B08-41D0-9340-6DE4B1EB7995}">
      <dsp:nvSpPr>
        <dsp:cNvPr id="0" name=""/>
        <dsp:cNvSpPr/>
      </dsp:nvSpPr>
      <dsp:spPr>
        <a:xfrm>
          <a:off x="156914" y="1112588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35556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Raffles</a:t>
          </a:r>
        </a:p>
      </dsp:txBody>
      <dsp:txXfrm>
        <a:off x="381408" y="1316391"/>
        <a:ext cx="1083954" cy="984050"/>
      </dsp:txXfrm>
    </dsp:sp>
    <dsp:sp modelId="{61509E59-BDFD-4B4B-AF04-85CEA7854E92}">
      <dsp:nvSpPr>
        <dsp:cNvPr id="0" name=""/>
        <dsp:cNvSpPr/>
      </dsp:nvSpPr>
      <dsp:spPr>
        <a:xfrm rot="12994722">
          <a:off x="3720209" y="1863030"/>
          <a:ext cx="1762573" cy="16176"/>
        </a:xfrm>
        <a:custGeom>
          <a:avLst/>
          <a:gdLst/>
          <a:ahLst/>
          <a:cxnLst/>
          <a:rect l="0" t="0" r="0" b="0"/>
          <a:pathLst>
            <a:path>
              <a:moveTo>
                <a:pt x="0" y="8088"/>
              </a:moveTo>
              <a:lnTo>
                <a:pt x="1762573" y="808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</dsp:txBody>
      <dsp:txXfrm rot="10800000">
        <a:off x="3720209" y="1818987"/>
        <a:ext cx="1762573" cy="104264"/>
      </dsp:txXfrm>
    </dsp:sp>
    <dsp:sp modelId="{AE83EEE3-74E3-4C88-8CB3-0D3DD0139025}">
      <dsp:nvSpPr>
        <dsp:cNvPr id="0" name=""/>
        <dsp:cNvSpPr/>
      </dsp:nvSpPr>
      <dsp:spPr>
        <a:xfrm>
          <a:off x="2533882" y="209727"/>
          <a:ext cx="1532942" cy="1391656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Fashion Shows</a:t>
          </a:r>
        </a:p>
      </dsp:txBody>
      <dsp:txXfrm>
        <a:off x="2758376" y="413530"/>
        <a:ext cx="1083954" cy="984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746D0-21AF-45B1-AA09-D632D14F47CC}">
      <dsp:nvSpPr>
        <dsp:cNvPr id="0" name=""/>
        <dsp:cNvSpPr/>
      </dsp:nvSpPr>
      <dsp:spPr>
        <a:xfrm>
          <a:off x="0" y="2395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F343BE-6BB6-474E-A94F-B85BB344ED75}">
      <dsp:nvSpPr>
        <dsp:cNvPr id="0" name=""/>
        <dsp:cNvSpPr/>
      </dsp:nvSpPr>
      <dsp:spPr>
        <a:xfrm>
          <a:off x="0" y="2395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Car parking</a:t>
          </a:r>
        </a:p>
      </dsp:txBody>
      <dsp:txXfrm>
        <a:off x="0" y="2395"/>
        <a:ext cx="2807207" cy="408489"/>
      </dsp:txXfrm>
    </dsp:sp>
    <dsp:sp modelId="{04083053-C962-4610-8BF2-08272F8BC866}">
      <dsp:nvSpPr>
        <dsp:cNvPr id="0" name=""/>
        <dsp:cNvSpPr/>
      </dsp:nvSpPr>
      <dsp:spPr>
        <a:xfrm>
          <a:off x="0" y="410885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9BC867-7DCE-4ED1-A7CA-79F5AEAB0A31}">
      <dsp:nvSpPr>
        <dsp:cNvPr id="0" name=""/>
        <dsp:cNvSpPr/>
      </dsp:nvSpPr>
      <dsp:spPr>
        <a:xfrm>
          <a:off x="0" y="410885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PE Equipment</a:t>
          </a:r>
        </a:p>
      </dsp:txBody>
      <dsp:txXfrm>
        <a:off x="0" y="410885"/>
        <a:ext cx="2807207" cy="408489"/>
      </dsp:txXfrm>
    </dsp:sp>
    <dsp:sp modelId="{7D0B3EEC-1AB9-4709-A292-98BEC5BEE97F}">
      <dsp:nvSpPr>
        <dsp:cNvPr id="0" name=""/>
        <dsp:cNvSpPr/>
      </dsp:nvSpPr>
      <dsp:spPr>
        <a:xfrm>
          <a:off x="0" y="819374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2EEBF79-8EB5-4E8D-A8BC-00812E47FE3F}">
      <dsp:nvSpPr>
        <dsp:cNvPr id="0" name=""/>
        <dsp:cNvSpPr/>
      </dsp:nvSpPr>
      <dsp:spPr>
        <a:xfrm>
          <a:off x="0" y="819374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School Council</a:t>
          </a:r>
        </a:p>
      </dsp:txBody>
      <dsp:txXfrm>
        <a:off x="0" y="819374"/>
        <a:ext cx="2807207" cy="408489"/>
      </dsp:txXfrm>
    </dsp:sp>
    <dsp:sp modelId="{347E8081-341F-41C3-965C-13BC37AF1C96}">
      <dsp:nvSpPr>
        <dsp:cNvPr id="0" name=""/>
        <dsp:cNvSpPr/>
      </dsp:nvSpPr>
      <dsp:spPr>
        <a:xfrm>
          <a:off x="0" y="1227864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8091D9-275C-4973-80F8-BA30B2F51602}">
      <dsp:nvSpPr>
        <dsp:cNvPr id="0" name=""/>
        <dsp:cNvSpPr/>
      </dsp:nvSpPr>
      <dsp:spPr>
        <a:xfrm>
          <a:off x="0" y="1227864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Themed Class Days</a:t>
          </a:r>
        </a:p>
      </dsp:txBody>
      <dsp:txXfrm>
        <a:off x="0" y="1227864"/>
        <a:ext cx="2807207" cy="408489"/>
      </dsp:txXfrm>
    </dsp:sp>
    <dsp:sp modelId="{A18ADA9F-75BE-42B4-A1A8-1E092C1D5A97}">
      <dsp:nvSpPr>
        <dsp:cNvPr id="0" name=""/>
        <dsp:cNvSpPr/>
      </dsp:nvSpPr>
      <dsp:spPr>
        <a:xfrm>
          <a:off x="0" y="1636353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85D745-8AFB-4DCB-BCC6-50D4C3515A81}">
      <dsp:nvSpPr>
        <dsp:cNvPr id="0" name=""/>
        <dsp:cNvSpPr/>
      </dsp:nvSpPr>
      <dsp:spPr>
        <a:xfrm>
          <a:off x="0" y="1636353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New Sports Kit</a:t>
          </a:r>
        </a:p>
      </dsp:txBody>
      <dsp:txXfrm>
        <a:off x="0" y="1636353"/>
        <a:ext cx="2807207" cy="408489"/>
      </dsp:txXfrm>
    </dsp:sp>
    <dsp:sp modelId="{6DFD6DB9-5F64-4470-A798-FD626E88CA89}">
      <dsp:nvSpPr>
        <dsp:cNvPr id="0" name=""/>
        <dsp:cNvSpPr/>
      </dsp:nvSpPr>
      <dsp:spPr>
        <a:xfrm>
          <a:off x="0" y="2044843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16BF1D3-AC76-4868-835C-5A09922EA00B}">
      <dsp:nvSpPr>
        <dsp:cNvPr id="0" name=""/>
        <dsp:cNvSpPr/>
      </dsp:nvSpPr>
      <dsp:spPr>
        <a:xfrm>
          <a:off x="0" y="2044843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Young Voices T-Shirts</a:t>
          </a:r>
        </a:p>
      </dsp:txBody>
      <dsp:txXfrm>
        <a:off x="0" y="2044843"/>
        <a:ext cx="2807207" cy="408489"/>
      </dsp:txXfrm>
    </dsp:sp>
    <dsp:sp modelId="{0D997D74-D68B-4E77-8F16-0B33FF38E86C}">
      <dsp:nvSpPr>
        <dsp:cNvPr id="0" name=""/>
        <dsp:cNvSpPr/>
      </dsp:nvSpPr>
      <dsp:spPr>
        <a:xfrm>
          <a:off x="0" y="2453332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27CC78-D377-4221-9A2A-5183316F495D}">
      <dsp:nvSpPr>
        <dsp:cNvPr id="0" name=""/>
        <dsp:cNvSpPr/>
      </dsp:nvSpPr>
      <dsp:spPr>
        <a:xfrm>
          <a:off x="0" y="2453332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Library Books</a:t>
          </a:r>
        </a:p>
      </dsp:txBody>
      <dsp:txXfrm>
        <a:off x="0" y="2453332"/>
        <a:ext cx="2807207" cy="408489"/>
      </dsp:txXfrm>
    </dsp:sp>
    <dsp:sp modelId="{4DCB3C86-5C41-473B-A04A-775A93E405BD}">
      <dsp:nvSpPr>
        <dsp:cNvPr id="0" name=""/>
        <dsp:cNvSpPr/>
      </dsp:nvSpPr>
      <dsp:spPr>
        <a:xfrm>
          <a:off x="0" y="2861821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4F1469-6C9A-44EE-B992-613768796A13}">
      <dsp:nvSpPr>
        <dsp:cNvPr id="0" name=""/>
        <dsp:cNvSpPr/>
      </dsp:nvSpPr>
      <dsp:spPr>
        <a:xfrm>
          <a:off x="0" y="2861821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Trophies</a:t>
          </a:r>
        </a:p>
      </dsp:txBody>
      <dsp:txXfrm>
        <a:off x="0" y="2861821"/>
        <a:ext cx="2807207" cy="408489"/>
      </dsp:txXfrm>
    </dsp:sp>
    <dsp:sp modelId="{8BC41BA1-0A98-47E9-A1AC-AF6047EB7C84}">
      <dsp:nvSpPr>
        <dsp:cNvPr id="0" name=""/>
        <dsp:cNvSpPr/>
      </dsp:nvSpPr>
      <dsp:spPr>
        <a:xfrm>
          <a:off x="0" y="3270311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C5DBEA8-8CC9-4A49-A410-91E52DEBB429}">
      <dsp:nvSpPr>
        <dsp:cNvPr id="0" name=""/>
        <dsp:cNvSpPr/>
      </dsp:nvSpPr>
      <dsp:spPr>
        <a:xfrm>
          <a:off x="0" y="3270311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Chess Club</a:t>
          </a:r>
        </a:p>
      </dsp:txBody>
      <dsp:txXfrm>
        <a:off x="0" y="3270311"/>
        <a:ext cx="2807207" cy="408489"/>
      </dsp:txXfrm>
    </dsp:sp>
    <dsp:sp modelId="{316B9A1F-04AD-4000-AA17-C1864A3144F4}">
      <dsp:nvSpPr>
        <dsp:cNvPr id="0" name=""/>
        <dsp:cNvSpPr/>
      </dsp:nvSpPr>
      <dsp:spPr>
        <a:xfrm>
          <a:off x="0" y="3678800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789B90-D345-48FE-B1AE-585B85B42B70}">
      <dsp:nvSpPr>
        <dsp:cNvPr id="0" name=""/>
        <dsp:cNvSpPr/>
      </dsp:nvSpPr>
      <dsp:spPr>
        <a:xfrm>
          <a:off x="0" y="3678800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Leavers</a:t>
          </a:r>
          <a:r>
            <a:rPr lang="en-GB" sz="1800" kern="1200" baseline="0" dirty="0"/>
            <a:t> Hoodies</a:t>
          </a:r>
          <a:endParaRPr lang="en-GB" sz="1800" kern="1200" dirty="0"/>
        </a:p>
      </dsp:txBody>
      <dsp:txXfrm>
        <a:off x="0" y="3678800"/>
        <a:ext cx="2807207" cy="408489"/>
      </dsp:txXfrm>
    </dsp:sp>
    <dsp:sp modelId="{D0B90F48-47D3-4827-ABBE-0685960BC98A}">
      <dsp:nvSpPr>
        <dsp:cNvPr id="0" name=""/>
        <dsp:cNvSpPr/>
      </dsp:nvSpPr>
      <dsp:spPr>
        <a:xfrm>
          <a:off x="0" y="4087290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6D7B273-E85D-4174-B286-E1650FB151F6}">
      <dsp:nvSpPr>
        <dsp:cNvPr id="0" name=""/>
        <dsp:cNvSpPr/>
      </dsp:nvSpPr>
      <dsp:spPr>
        <a:xfrm>
          <a:off x="0" y="4087290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Pantomime</a:t>
          </a:r>
        </a:p>
      </dsp:txBody>
      <dsp:txXfrm>
        <a:off x="0" y="4087290"/>
        <a:ext cx="2807207" cy="408489"/>
      </dsp:txXfrm>
    </dsp:sp>
    <dsp:sp modelId="{20733CC9-B2C7-4E28-9114-16036500AE8A}">
      <dsp:nvSpPr>
        <dsp:cNvPr id="0" name=""/>
        <dsp:cNvSpPr/>
      </dsp:nvSpPr>
      <dsp:spPr>
        <a:xfrm>
          <a:off x="0" y="4495779"/>
          <a:ext cx="280720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3748D0-F272-4826-A39B-AB2649E1EEAE}">
      <dsp:nvSpPr>
        <dsp:cNvPr id="0" name=""/>
        <dsp:cNvSpPr/>
      </dsp:nvSpPr>
      <dsp:spPr>
        <a:xfrm>
          <a:off x="0" y="4495779"/>
          <a:ext cx="2807207" cy="40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Music Equipment</a:t>
          </a:r>
        </a:p>
      </dsp:txBody>
      <dsp:txXfrm>
        <a:off x="0" y="4495779"/>
        <a:ext cx="2807207" cy="408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06ECB-70D5-4F2B-B65F-49246F5C8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715B7C-8991-4666-B429-3C77E97DD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D7AC0-E53D-4342-A936-84216E058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D6035-9EC8-449E-B2C0-1F688932F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A26A5-72B1-459E-B308-F9BFAB4D4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7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21702-F72E-45A3-BD47-89DFBE052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55A060-95B3-42C2-82B3-446A6BBBC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85BA0-B4D5-44E1-9A59-F03025E99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FF5AD-55A3-4D54-B696-B36B5AB1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B7BEB-D4F4-42A9-8AB8-668299C99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29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94FD79-E113-40D5-9B4B-BA7D0697F8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EE24A-C3D4-4B8C-8887-BFAC38F0E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D104-6D64-4719-AACA-91024A690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9ED97-0B79-458D-A77C-BFE092556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B3D7-6E75-4A26-B9B4-39D2C1A0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05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DF222-D81A-4D2F-A656-0070734D1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EBC60-DE05-4747-8BB9-9F15700B2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CD35F-3CCB-4263-8F1F-A55C66B96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F853E-A458-477E-A424-90A33595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A487-9DBE-48D3-A7BC-FB3F4832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05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5D35-3CA8-4F7B-ADA4-6BEB3E22E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37167-267B-4AEC-ABE0-0D88ED37B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B5321-A1E3-4B35-8D0A-9A608CDB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A966B-BFC6-4D83-BFFE-8EEF70DFF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E2309-3362-477D-8B12-61BB0B8B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400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D7D62-457D-4C83-9CFB-38C82CD26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0F4BB-31A3-4260-A1AC-4BF5FE2873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47093-145C-4A3C-9712-3233A8082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2E12C-9B8C-425B-B1CF-CA0CDADC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AA48C4-265F-41B4-B80C-2A5955E72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47006-7D60-4094-93EE-0AD4D73B6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1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65AB5-8946-4426-8613-367E1B0A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F177C-90FC-451E-BC95-D2BCD72CA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5EBC7-B310-4A28-8DE0-CC19DC4BA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1281CD-D336-4744-862E-4B4F08BA1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E2012-A0B6-456C-AD85-71EB51B0D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F2690A-6E2B-4EC0-ABE6-493C40471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DF18BC-9897-4633-8390-CAE3DA286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C253F-6FCF-49D0-81A8-021029E2D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01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2D9B-72C2-4871-BCAE-A2E7AC8ED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597B1D-050C-47B6-8974-D9BB090EB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75AF3-E36E-4EFC-B736-BB4C3D89D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78E32-6499-4B34-A67D-458FBE22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728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DF992-7953-4F7F-9471-24A514769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BE11C2-1099-4912-8CC4-843AA67A0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C3FC3-11C5-4286-8F35-7A32A6C8B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736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A4DC7-68AC-496F-B988-F7968783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0B150-C261-449A-937E-AAE8EEF7C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5DF79-3986-402A-9C61-F5E1C22EA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1CF4A-C1FA-4251-9659-5F1965486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620E9-DF6E-42EB-BF5C-8CDC50F3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1D16C-6BC0-4DA6-8F62-351C8EB45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837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06528-62CA-4763-8F5E-84493017C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99E857-671B-4A8D-9C60-1C6DDBAC23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4C4DBF-7864-45DB-B64A-A5BA12E5E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3E82A-B0B6-4386-B72F-5F2C36616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A8F02-7698-4B74-868A-72FFB8C2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0253C-7EE4-480D-B84A-E174FED3A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4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67548-6092-412F-87D8-FF29AC64A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BDE-8ED0-4BC1-A876-41139B309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4D82A-508F-46F3-BD63-8DEF61F60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00D7A-B547-427B-A838-CC8BED625B55}" type="datetimeFigureOut">
              <a:rPr lang="en-GB" smtClean="0"/>
              <a:t>01/03/2022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4FF70-9684-48C3-A7F8-2E9645BF13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D57B9-EAA3-443B-8401-FE6F78C24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3536-FA46-48A8-80A4-63C1773F579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5253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4.png"/><Relationship Id="rId5" Type="http://schemas.openxmlformats.org/officeDocument/2006/relationships/diagramData" Target="../diagrams/data2.xml"/><Relationship Id="rId10" Type="http://schemas.openxmlformats.org/officeDocument/2006/relationships/image" Target="../media/image1.jpeg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CB7E42-9288-4FB7-9481-B946647E9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1913" y="2176262"/>
            <a:ext cx="5334930" cy="2023163"/>
          </a:xfrm>
        </p:spPr>
        <p:txBody>
          <a:bodyPr>
            <a:normAutofit/>
          </a:bodyPr>
          <a:lstStyle/>
          <a:p>
            <a:r>
              <a:rPr lang="en-GB" b="1" dirty="0"/>
              <a:t>Friends of Netherton PTA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A0BA5-6B20-4EC1-894E-0CE53FFB6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4680" y="6020157"/>
            <a:ext cx="3404546" cy="856604"/>
          </a:xfrm>
        </p:spPr>
        <p:txBody>
          <a:bodyPr>
            <a:normAutofit/>
          </a:bodyPr>
          <a:lstStyle/>
          <a:p>
            <a:r>
              <a:rPr lang="en-GB" dirty="0"/>
              <a:t>Registered Charity Number: 1189391  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5" name="Picture 14" descr="images[6]">
            <a:extLst>
              <a:ext uri="{FF2B5EF4-FFF2-40B4-BE49-F238E27FC236}">
                <a16:creationId xmlns:a16="http://schemas.microsoft.com/office/drawing/2014/main" id="{7F48DBB8-1B9A-4231-AF95-9BA2AB132E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52A59E-FFD3-4EEF-AA9C-D989ACE7659F}"/>
              </a:ext>
            </a:extLst>
          </p:cNvPr>
          <p:cNvSpPr/>
          <p:nvPr/>
        </p:nvSpPr>
        <p:spPr>
          <a:xfrm>
            <a:off x="9060110" y="5956183"/>
            <a:ext cx="2952925" cy="8566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3E8EF2-C8B3-454C-8A84-4B3A49F0C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130" y="6020157"/>
            <a:ext cx="2747141" cy="73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13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24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8A092D-A00B-43F1-8DD7-9AFDD2ED482C}"/>
              </a:ext>
            </a:extLst>
          </p:cNvPr>
          <p:cNvSpPr txBox="1">
            <a:spLocks/>
          </p:cNvSpPr>
          <p:nvPr/>
        </p:nvSpPr>
        <p:spPr>
          <a:xfrm>
            <a:off x="650105" y="-32170"/>
            <a:ext cx="4368602" cy="17051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do we do and why</a:t>
            </a:r>
          </a:p>
        </p:txBody>
      </p:sp>
      <p:sp>
        <p:nvSpPr>
          <p:cNvPr id="62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9CA5C-E5E0-492D-99A3-6D081B225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275" y="3406880"/>
            <a:ext cx="4700789" cy="31973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main aims are to: </a:t>
            </a: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 the very best for your children</a:t>
            </a: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 fun and interactive fundraising events</a:t>
            </a:r>
          </a:p>
          <a:p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a friendly network of like-minded parents</a:t>
            </a: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Raise as much funds as possible!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28B98E2-4C15-48BB-85AC-8F0AA504D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7" r="-1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998C259-0B16-480E-9EA9-3485083B5065}"/>
              </a:ext>
            </a:extLst>
          </p:cNvPr>
          <p:cNvGrpSpPr/>
          <p:nvPr/>
        </p:nvGrpSpPr>
        <p:grpSpPr>
          <a:xfrm>
            <a:off x="5384800" y="5232400"/>
            <a:ext cx="5567680" cy="1625590"/>
            <a:chOff x="5415280" y="5434320"/>
            <a:chExt cx="4140628" cy="1423670"/>
          </a:xfrm>
          <a:solidFill>
            <a:srgbClr val="30589E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FE34A99-5672-4F63-9555-7DA92E1B072B}"/>
                </a:ext>
              </a:extLst>
            </p:cNvPr>
            <p:cNvSpPr/>
            <p:nvPr/>
          </p:nvSpPr>
          <p:spPr>
            <a:xfrm>
              <a:off x="5415280" y="5435600"/>
              <a:ext cx="3469451" cy="14223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7F1892B-3476-4A2C-813E-1BC6D35C92AC}"/>
                </a:ext>
              </a:extLst>
            </p:cNvPr>
            <p:cNvSpPr/>
            <p:nvPr/>
          </p:nvSpPr>
          <p:spPr>
            <a:xfrm>
              <a:off x="8143668" y="5434320"/>
              <a:ext cx="1412240" cy="1422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99" name="Picture 98" descr="images[6]">
            <a:extLst>
              <a:ext uri="{FF2B5EF4-FFF2-40B4-BE49-F238E27FC236}">
                <a16:creationId xmlns:a16="http://schemas.microsoft.com/office/drawing/2014/main" id="{3CE40443-DE13-40DB-8249-3791A32B7B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10800080" y="6602"/>
            <a:ext cx="1391920" cy="13919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953BEF-79A5-496A-BFA8-02DF00F2C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24" y="1622156"/>
            <a:ext cx="4171950" cy="5238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4EC12E9-820C-4B32-821D-E83C1540D853}"/>
              </a:ext>
            </a:extLst>
          </p:cNvPr>
          <p:cNvSpPr/>
          <p:nvPr/>
        </p:nvSpPr>
        <p:spPr>
          <a:xfrm>
            <a:off x="464724" y="2272683"/>
            <a:ext cx="4171950" cy="637383"/>
          </a:xfrm>
          <a:prstGeom prst="rect">
            <a:avLst/>
          </a:prstGeom>
          <a:solidFill>
            <a:srgbClr val="305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A5552E9-5798-4798-93B5-6B91C1C1BF64}"/>
              </a:ext>
            </a:extLst>
          </p:cNvPr>
          <p:cNvSpPr txBox="1"/>
          <p:nvPr/>
        </p:nvSpPr>
        <p:spPr>
          <a:xfrm>
            <a:off x="25109" y="1952781"/>
            <a:ext cx="53863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primary purpose is to raise money to fund activities and resources that aren’t covered by the school’s budget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3A11E2B-E431-49CF-AC13-E00365223E4F}"/>
              </a:ext>
            </a:extLst>
          </p:cNvPr>
          <p:cNvSpPr txBox="1"/>
          <p:nvPr/>
        </p:nvSpPr>
        <p:spPr>
          <a:xfrm>
            <a:off x="5576121" y="5398133"/>
            <a:ext cx="487150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 spend from PTA funds will be £6,235 in the 2020/21 School Year</a:t>
            </a:r>
            <a:endParaRPr lang="en-GB" sz="2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41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69688E-D523-4666-8906-FD08830D1F29}"/>
              </a:ext>
            </a:extLst>
          </p:cNvPr>
          <p:cNvSpPr txBox="1">
            <a:spLocks/>
          </p:cNvSpPr>
          <p:nvPr/>
        </p:nvSpPr>
        <p:spPr>
          <a:xfrm>
            <a:off x="1302810" y="333758"/>
            <a:ext cx="9468654" cy="75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We Raise Funds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CB5EB61-9EBE-4CF7-AD40-850229287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917803"/>
              </p:ext>
            </p:extLst>
          </p:nvPr>
        </p:nvGraphicFramePr>
        <p:xfrm>
          <a:off x="380751" y="1069578"/>
          <a:ext cx="114620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images[6]">
            <a:extLst>
              <a:ext uri="{FF2B5EF4-FFF2-40B4-BE49-F238E27FC236}">
                <a16:creationId xmlns:a16="http://schemas.microsoft.com/office/drawing/2014/main" id="{1C2434F3-9B54-4F6B-B74C-888CB8D34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4973539" y="2706252"/>
            <a:ext cx="2235845" cy="2235845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ln w="25400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D9C811A-57DD-4AB6-8C5F-B32969D27256}"/>
              </a:ext>
            </a:extLst>
          </p:cNvPr>
          <p:cNvSpPr/>
          <p:nvPr/>
        </p:nvSpPr>
        <p:spPr>
          <a:xfrm>
            <a:off x="9775970" y="5266944"/>
            <a:ext cx="2390863" cy="1558463"/>
          </a:xfrm>
          <a:prstGeom prst="wedgeRoundRectCallout">
            <a:avLst>
              <a:gd name="adj1" fmla="val -39780"/>
              <a:gd name="adj2" fmla="val 441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PTA has raised over £3,000 this school year without being able to host events</a:t>
            </a:r>
            <a:endParaRPr lang="en-GB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11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9" name="Rectangle 71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3A59F8-7719-4638-BD10-66F2D2524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42" r="3294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4098" name="11937F0A-D28B-4982-BEB6-AADC39FBCD50">
            <a:extLst>
              <a:ext uri="{FF2B5EF4-FFF2-40B4-BE49-F238E27FC236}">
                <a16:creationId xmlns:a16="http://schemas.microsoft.com/office/drawing/2014/main" id="{AB2C606E-5E82-42DA-BAD2-8E834AA63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754"/>
          <a:stretch/>
        </p:blipFill>
        <p:spPr bwMode="auto"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ECB487E3-7A58-480D-A7B5-08005B57C11C">
            <a:extLst>
              <a:ext uri="{FF2B5EF4-FFF2-40B4-BE49-F238E27FC236}">
                <a16:creationId xmlns:a16="http://schemas.microsoft.com/office/drawing/2014/main" id="{84EBF1E3-AA2A-4D00-A37D-C60C8DA187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7" r="-2" b="32797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120" name="Freeform: Shape 73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21" name="Freeform: Shape 75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8A092D-A00B-43F1-8DD7-9AFDD2ED482C}"/>
              </a:ext>
            </a:extLst>
          </p:cNvPr>
          <p:cNvSpPr txBox="1">
            <a:spLocks/>
          </p:cNvSpPr>
          <p:nvPr/>
        </p:nvSpPr>
        <p:spPr>
          <a:xfrm>
            <a:off x="298170" y="24074"/>
            <a:ext cx="28072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The Money is Used </a:t>
            </a:r>
          </a:p>
        </p:txBody>
      </p:sp>
      <p:sp>
        <p:nvSpPr>
          <p:cNvPr id="4122" name="Rectangle 77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23" name="Rectangle 79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BC35F9-C996-4C03-B924-4291CAE136B8}"/>
              </a:ext>
            </a:extLst>
          </p:cNvPr>
          <p:cNvSpPr/>
          <p:nvPr/>
        </p:nvSpPr>
        <p:spPr>
          <a:xfrm>
            <a:off x="307315" y="1934895"/>
            <a:ext cx="3322040" cy="310092"/>
          </a:xfrm>
          <a:prstGeom prst="rect">
            <a:avLst/>
          </a:prstGeom>
          <a:solidFill>
            <a:srgbClr val="305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8E23203-E7A6-44F3-B97A-5DD4D03EC9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4131314"/>
              </p:ext>
            </p:extLst>
          </p:nvPr>
        </p:nvGraphicFramePr>
        <p:xfrm>
          <a:off x="298170" y="1572963"/>
          <a:ext cx="2807208" cy="4906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3" name="Picture 42" descr="images[6]">
            <a:extLst>
              <a:ext uri="{FF2B5EF4-FFF2-40B4-BE49-F238E27FC236}">
                <a16:creationId xmlns:a16="http://schemas.microsoft.com/office/drawing/2014/main" id="{2CCCBB1D-E8E2-42DB-A320-5EE13BB103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10800080" y="6602"/>
            <a:ext cx="1391920" cy="13919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93E006-A29D-4DA5-9535-6BE73058D896}"/>
              </a:ext>
            </a:extLst>
          </p:cNvPr>
          <p:cNvSpPr/>
          <p:nvPr/>
        </p:nvSpPr>
        <p:spPr>
          <a:xfrm>
            <a:off x="0" y="621437"/>
            <a:ext cx="298170" cy="1269337"/>
          </a:xfrm>
          <a:prstGeom prst="rect">
            <a:avLst/>
          </a:prstGeom>
          <a:solidFill>
            <a:srgbClr val="305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45C6D45-9863-4073-8F68-0554BFAD84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14" y="1152806"/>
            <a:ext cx="2802223" cy="351877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1BA5F895-352F-4E50-9B39-D7EA1A2F0DD3}"/>
              </a:ext>
            </a:extLst>
          </p:cNvPr>
          <p:cNvSpPr/>
          <p:nvPr/>
        </p:nvSpPr>
        <p:spPr>
          <a:xfrm>
            <a:off x="10049678" y="5371609"/>
            <a:ext cx="2104741" cy="1454622"/>
          </a:xfrm>
          <a:prstGeom prst="wedgeRoundRectCallout">
            <a:avLst>
              <a:gd name="adj1" fmla="val -20833"/>
              <a:gd name="adj2" fmla="val 34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The PTA contributes over £800 a year so parents can use the club car park</a:t>
            </a:r>
          </a:p>
        </p:txBody>
      </p:sp>
    </p:spTree>
    <p:extLst>
      <p:ext uri="{BB962C8B-B14F-4D97-AF65-F5344CB8AC3E}">
        <p14:creationId xmlns:p14="http://schemas.microsoft.com/office/powerpoint/2010/main" val="3682255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24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8A092D-A00B-43F1-8DD7-9AFDD2ED482C}"/>
              </a:ext>
            </a:extLst>
          </p:cNvPr>
          <p:cNvSpPr txBox="1">
            <a:spLocks/>
          </p:cNvSpPr>
          <p:nvPr/>
        </p:nvSpPr>
        <p:spPr>
          <a:xfrm>
            <a:off x="213275" y="0"/>
            <a:ext cx="5530576" cy="17051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can you do to help?</a:t>
            </a:r>
          </a:p>
        </p:txBody>
      </p:sp>
      <p:sp>
        <p:nvSpPr>
          <p:cNvPr id="62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9CA5C-E5E0-492D-99A3-6D081B225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275" y="3295147"/>
            <a:ext cx="4929176" cy="341604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can help in the following ways: </a:t>
            </a: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 at events, e.g. selling raffle tickets or hosting stalls</a:t>
            </a: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Attend meetings to help organise events and/or make suggestions for future fundraising</a:t>
            </a: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Speak to local businesses about sponsorship for events or sports kits</a:t>
            </a:r>
          </a:p>
          <a:p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Interact with the teachers about how the funds are </a:t>
            </a:r>
            <a:r>
              <a:rPr lang="en-US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utilised</a:t>
            </a:r>
            <a:endParaRPr lang="en-GB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Donate prizes</a:t>
            </a:r>
          </a:p>
          <a:p>
            <a:endParaRPr lang="en-GB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98C259-0B16-480E-9EA9-3485083B5065}"/>
              </a:ext>
            </a:extLst>
          </p:cNvPr>
          <p:cNvGrpSpPr/>
          <p:nvPr/>
        </p:nvGrpSpPr>
        <p:grpSpPr>
          <a:xfrm>
            <a:off x="5384800" y="5232400"/>
            <a:ext cx="5567680" cy="1625590"/>
            <a:chOff x="5415280" y="5434320"/>
            <a:chExt cx="4140628" cy="1423670"/>
          </a:xfrm>
          <a:solidFill>
            <a:srgbClr val="30589E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FE34A99-5672-4F63-9555-7DA92E1B072B}"/>
                </a:ext>
              </a:extLst>
            </p:cNvPr>
            <p:cNvSpPr/>
            <p:nvPr/>
          </p:nvSpPr>
          <p:spPr>
            <a:xfrm>
              <a:off x="5415280" y="5435600"/>
              <a:ext cx="3469451" cy="14223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7F1892B-3476-4A2C-813E-1BC6D35C92AC}"/>
                </a:ext>
              </a:extLst>
            </p:cNvPr>
            <p:cNvSpPr/>
            <p:nvPr/>
          </p:nvSpPr>
          <p:spPr>
            <a:xfrm>
              <a:off x="8143668" y="5434320"/>
              <a:ext cx="1412240" cy="1422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238A2F9-CCAE-49A4-B876-EFEC3E706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09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9" name="Picture 98" descr="images[6]">
            <a:extLst>
              <a:ext uri="{FF2B5EF4-FFF2-40B4-BE49-F238E27FC236}">
                <a16:creationId xmlns:a16="http://schemas.microsoft.com/office/drawing/2014/main" id="{3CE40443-DE13-40DB-8249-3791A32B7B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10800080" y="6602"/>
            <a:ext cx="1391920" cy="13919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953BEF-79A5-496A-BFA8-02DF00F2C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24" y="1622156"/>
            <a:ext cx="4171950" cy="5238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4EC12E9-820C-4B32-821D-E83C1540D853}"/>
              </a:ext>
            </a:extLst>
          </p:cNvPr>
          <p:cNvSpPr/>
          <p:nvPr/>
        </p:nvSpPr>
        <p:spPr>
          <a:xfrm>
            <a:off x="464724" y="2272683"/>
            <a:ext cx="4171950" cy="637383"/>
          </a:xfrm>
          <a:prstGeom prst="rect">
            <a:avLst/>
          </a:prstGeom>
          <a:solidFill>
            <a:srgbClr val="305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A5552E9-5798-4798-93B5-6B91C1C1BF64}"/>
              </a:ext>
            </a:extLst>
          </p:cNvPr>
          <p:cNvSpPr txBox="1"/>
          <p:nvPr/>
        </p:nvSpPr>
        <p:spPr>
          <a:xfrm>
            <a:off x="25109" y="1952781"/>
            <a:ext cx="53863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 is desperately needed and very much appreciated, devote as much or as little time as you can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294D9D1-ABC9-4E1D-AB38-6E8DB1B761F9}"/>
              </a:ext>
            </a:extLst>
          </p:cNvPr>
          <p:cNvSpPr/>
          <p:nvPr/>
        </p:nvSpPr>
        <p:spPr>
          <a:xfrm>
            <a:off x="10049678" y="5371609"/>
            <a:ext cx="2104741" cy="1454622"/>
          </a:xfrm>
          <a:prstGeom prst="wedgeRoundRectCallout">
            <a:avLst>
              <a:gd name="adj1" fmla="val -20833"/>
              <a:gd name="adj2" fmla="val 34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Our members commitments vary considerably based on their own free time</a:t>
            </a:r>
          </a:p>
        </p:txBody>
      </p:sp>
    </p:spTree>
    <p:extLst>
      <p:ext uri="{BB962C8B-B14F-4D97-AF65-F5344CB8AC3E}">
        <p14:creationId xmlns:p14="http://schemas.microsoft.com/office/powerpoint/2010/main" val="259311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24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8A092D-A00B-43F1-8DD7-9AFDD2ED482C}"/>
              </a:ext>
            </a:extLst>
          </p:cNvPr>
          <p:cNvSpPr txBox="1">
            <a:spLocks/>
          </p:cNvSpPr>
          <p:nvPr/>
        </p:nvSpPr>
        <p:spPr>
          <a:xfrm>
            <a:off x="-50745" y="4437515"/>
            <a:ext cx="3379670" cy="13203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Words</a:t>
            </a:r>
          </a:p>
        </p:txBody>
      </p:sp>
      <p:sp>
        <p:nvSpPr>
          <p:cNvPr id="62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EC12E9-820C-4B32-821D-E83C1540D853}"/>
              </a:ext>
            </a:extLst>
          </p:cNvPr>
          <p:cNvSpPr/>
          <p:nvPr/>
        </p:nvSpPr>
        <p:spPr>
          <a:xfrm>
            <a:off x="464724" y="2272683"/>
            <a:ext cx="4171950" cy="637383"/>
          </a:xfrm>
          <a:prstGeom prst="rect">
            <a:avLst/>
          </a:prstGeom>
          <a:solidFill>
            <a:srgbClr val="305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2" descr="Inline image">
            <a:extLst>
              <a:ext uri="{FF2B5EF4-FFF2-40B4-BE49-F238E27FC236}">
                <a16:creationId xmlns:a16="http://schemas.microsoft.com/office/drawing/2014/main" id="{6D7D9C2A-C167-44E1-8352-BE08642FD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9" b="34821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98" descr="images[6]">
            <a:extLst>
              <a:ext uri="{FF2B5EF4-FFF2-40B4-BE49-F238E27FC236}">
                <a16:creationId xmlns:a16="http://schemas.microsoft.com/office/drawing/2014/main" id="{3CE40443-DE13-40DB-8249-3791A32B7B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10800080" y="6602"/>
            <a:ext cx="1391920" cy="13919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9CA5C-E5E0-492D-99A3-6D081B225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673" y="3671195"/>
            <a:ext cx="7552279" cy="37909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Feel connected, be involved with the school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a role model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a difference in your community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part of a great network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sure your children experience event such as the themed days (which the kids love!)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Remember, it’s not just for mums!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you can’t spare the time then please remember to support the PTA events and fundraising</a:t>
            </a:r>
          </a:p>
          <a:p>
            <a:endParaRPr lang="en-GB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8AD5F6-D9C2-4546-A25D-2A537FFDE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2230366" y="4982654"/>
            <a:ext cx="3186806" cy="40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82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</TotalTime>
  <Words>333</Words>
  <Application>Microsoft Office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Friends of Netherton PTA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Friends of Netherton PTA</dc:title>
  <dc:creator>Tom Wood</dc:creator>
  <cp:lastModifiedBy>Georgina Haley</cp:lastModifiedBy>
  <cp:revision>10</cp:revision>
  <dcterms:created xsi:type="dcterms:W3CDTF">2021-05-20T18:18:33Z</dcterms:created>
  <dcterms:modified xsi:type="dcterms:W3CDTF">2022-03-01T12:07:13Z</dcterms:modified>
</cp:coreProperties>
</file>